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4220C-8A7A-42C5-B0F3-DF8D5DB0F016}" v="6" dt="2024-10-04T04:36:56.811"/>
    <p1510:client id="{B6C06307-2559-4609-B20A-7DA8EF7FF785}" v="4" dt="2024-10-03T05:26:18.34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  <pc:sldChg chg="addSp delSp modSp mod">
        <pc:chgData name="瑛莉菜 羽田" userId="64c7e7a027abc1d1" providerId="LiveId" clId="{89E4A84E-0ABB-43F0-B51C-443C64C631E9}" dt="2024-10-01T07:58:13.567" v="56" actId="1076"/>
        <pc:sldMkLst>
          <pc:docMk/>
          <pc:sldMk cId="4010063240" sldId="375"/>
        </pc:sldMkLst>
        <pc:spChg chg="mod">
          <ac:chgData name="瑛莉菜 羽田" userId="64c7e7a027abc1d1" providerId="LiveId" clId="{89E4A84E-0ABB-43F0-B51C-443C64C631E9}" dt="2024-10-01T07:56:30.249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9E4A84E-0ABB-43F0-B51C-443C64C631E9}" dt="2024-10-01T07:57:25.439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9E4A84E-0ABB-43F0-B51C-443C64C631E9}" dt="2024-10-01T07:32:24.74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9E4A84E-0ABB-43F0-B51C-443C64C631E9}" dt="2024-10-01T07:55:43.579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9E4A84E-0ABB-43F0-B51C-443C64C631E9}" dt="2024-10-01T07:57:45.127" v="50" actId="1076"/>
          <ac:picMkLst>
            <pc:docMk/>
            <pc:sldMk cId="4010063240" sldId="375"/>
            <ac:picMk id="5" creationId="{C4113E4A-CDD3-7E54-EA19-84F00D45F431}"/>
          </ac:picMkLst>
        </pc:picChg>
        <pc:picChg chg="del">
          <ac:chgData name="瑛莉菜 羽田" userId="64c7e7a027abc1d1" providerId="LiveId" clId="{89E4A84E-0ABB-43F0-B51C-443C64C631E9}" dt="2024-10-01T07:57:30.126" v="46" actId="478"/>
          <ac:picMkLst>
            <pc:docMk/>
            <pc:sldMk cId="4010063240" sldId="375"/>
            <ac:picMk id="6" creationId="{959F31C8-5092-61F7-B7AB-5CE27E7F18EB}"/>
          </ac:picMkLst>
        </pc:picChg>
        <pc:picChg chg="add mod">
          <ac:chgData name="瑛莉菜 羽田" userId="64c7e7a027abc1d1" providerId="LiveId" clId="{89E4A84E-0ABB-43F0-B51C-443C64C631E9}" dt="2024-10-01T07:57:55.550" v="52" actId="1076"/>
          <ac:picMkLst>
            <pc:docMk/>
            <pc:sldMk cId="4010063240" sldId="375"/>
            <ac:picMk id="8" creationId="{4425A856-5790-57CB-CB14-10A8F3F28580}"/>
          </ac:picMkLst>
        </pc:picChg>
        <pc:picChg chg="del">
          <ac:chgData name="瑛莉菜 羽田" userId="64c7e7a027abc1d1" providerId="LiveId" clId="{89E4A84E-0ABB-43F0-B51C-443C64C631E9}" dt="2024-10-01T07:57:30.677" v="47" actId="478"/>
          <ac:picMkLst>
            <pc:docMk/>
            <pc:sldMk cId="4010063240" sldId="375"/>
            <ac:picMk id="9" creationId="{92FD2ACC-04D2-366E-7210-14556435D5DB}"/>
          </ac:picMkLst>
        </pc:picChg>
        <pc:picChg chg="del">
          <ac:chgData name="瑛莉菜 羽田" userId="64c7e7a027abc1d1" providerId="LiveId" clId="{89E4A84E-0ABB-43F0-B51C-443C64C631E9}" dt="2024-10-01T07:57:31.026" v="48" actId="478"/>
          <ac:picMkLst>
            <pc:docMk/>
            <pc:sldMk cId="4010063240" sldId="375"/>
            <ac:picMk id="54" creationId="{C8751BB2-A943-AE70-09D8-D04BF0BFDE94}"/>
          </ac:picMkLst>
        </pc:picChg>
        <pc:picChg chg="add mod">
          <ac:chgData name="瑛莉菜 羽田" userId="64c7e7a027abc1d1" providerId="LiveId" clId="{89E4A84E-0ABB-43F0-B51C-443C64C631E9}" dt="2024-10-01T07:58:13.567" v="56" actId="1076"/>
          <ac:picMkLst>
            <pc:docMk/>
            <pc:sldMk cId="4010063240" sldId="375"/>
            <ac:picMk id="55" creationId="{147C37E5-9409-A735-B1A4-883AB517FB77}"/>
          </ac:picMkLst>
        </pc:picChg>
      </pc:sldChg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  <pc:sldChg chg="addSp delSp modSp mod">
        <pc:chgData name="瑛莉菜 羽田" userId="64c7e7a027abc1d1" providerId="LiveId" clId="{F6DC6057-0EAD-4283-996A-0A09B804E0A7}" dt="2024-10-01T02:55:12.927" v="44"/>
        <pc:sldMkLst>
          <pc:docMk/>
          <pc:sldMk cId="4010063240" sldId="375"/>
        </pc:sldMkLst>
        <pc:spChg chg="mod">
          <ac:chgData name="瑛莉菜 羽田" userId="64c7e7a027abc1d1" providerId="LiveId" clId="{F6DC6057-0EAD-4283-996A-0A09B804E0A7}" dt="2024-10-01T02:55:12.927" v="4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6DC6057-0EAD-4283-996A-0A09B804E0A7}" dt="2024-10-01T02:53:21.486" v="1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6DC6057-0EAD-4283-996A-0A09B804E0A7}" dt="2024-10-01T02:52:30.14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6DC6057-0EAD-4283-996A-0A09B804E0A7}" dt="2024-10-01T02:52:36.098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6DC6057-0EAD-4283-996A-0A09B804E0A7}" dt="2024-10-01T02:53:32.312" v="17" actId="478"/>
          <ac:picMkLst>
            <pc:docMk/>
            <pc:sldMk cId="4010063240" sldId="375"/>
            <ac:picMk id="5" creationId="{B99AFA8A-B83C-2ABF-60B1-A3363B3ABBE5}"/>
          </ac:picMkLst>
        </pc:picChg>
        <pc:picChg chg="add mod">
          <ac:chgData name="瑛莉菜 羽田" userId="64c7e7a027abc1d1" providerId="LiveId" clId="{F6DC6057-0EAD-4283-996A-0A09B804E0A7}" dt="2024-10-01T02:53:48.307" v="25" actId="1076"/>
          <ac:picMkLst>
            <pc:docMk/>
            <pc:sldMk cId="4010063240" sldId="375"/>
            <ac:picMk id="6" creationId="{A25828FA-AA4D-739C-E30E-E1E23C279283}"/>
          </ac:picMkLst>
        </pc:picChg>
        <pc:picChg chg="add mod">
          <ac:chgData name="瑛莉菜 羽田" userId="64c7e7a027abc1d1" providerId="LiveId" clId="{F6DC6057-0EAD-4283-996A-0A09B804E0A7}" dt="2024-10-01T02:54:11.766" v="32" actId="1076"/>
          <ac:picMkLst>
            <pc:docMk/>
            <pc:sldMk cId="4010063240" sldId="375"/>
            <ac:picMk id="8" creationId="{22F09DFF-9E12-006A-8834-144F8A0B55F1}"/>
          </ac:picMkLst>
        </pc:picChg>
        <pc:picChg chg="del">
          <ac:chgData name="瑛莉菜 羽田" userId="64c7e7a027abc1d1" providerId="LiveId" clId="{F6DC6057-0EAD-4283-996A-0A09B804E0A7}" dt="2024-10-01T02:53:32.818" v="18" actId="478"/>
          <ac:picMkLst>
            <pc:docMk/>
            <pc:sldMk cId="4010063240" sldId="375"/>
            <ac:picMk id="9" creationId="{82F49A00-9982-D910-CB1E-070601D119E5}"/>
          </ac:picMkLst>
        </pc:picChg>
        <pc:picChg chg="del">
          <ac:chgData name="瑛莉菜 羽田" userId="64c7e7a027abc1d1" providerId="LiveId" clId="{F6DC6057-0EAD-4283-996A-0A09B804E0A7}" dt="2024-10-01T02:53:33.261" v="19" actId="478"/>
          <ac:picMkLst>
            <pc:docMk/>
            <pc:sldMk cId="4010063240" sldId="375"/>
            <ac:picMk id="54" creationId="{2D090000-32B6-8849-E579-67D2B555FDAB}"/>
          </ac:picMkLst>
        </pc:picChg>
        <pc:picChg chg="add mod">
          <ac:chgData name="瑛莉菜 羽田" userId="64c7e7a027abc1d1" providerId="LiveId" clId="{F6DC6057-0EAD-4283-996A-0A09B804E0A7}" dt="2024-10-01T02:54:34.966" v="38" actId="1076"/>
          <ac:picMkLst>
            <pc:docMk/>
            <pc:sldMk cId="4010063240" sldId="375"/>
            <ac:picMk id="55" creationId="{EDB4472A-92DF-F41A-98F7-3BD6323C2BFE}"/>
          </ac:picMkLst>
        </pc:picChg>
        <pc:picChg chg="del">
          <ac:chgData name="瑛莉菜 羽田" userId="64c7e7a027abc1d1" providerId="LiveId" clId="{F6DC6057-0EAD-4283-996A-0A09B804E0A7}" dt="2024-10-01T02:53:33.768" v="20" actId="478"/>
          <ac:picMkLst>
            <pc:docMk/>
            <pc:sldMk cId="4010063240" sldId="375"/>
            <ac:picMk id="57" creationId="{D1B6ED8C-63AF-252B-C4A5-A1792DD586B1}"/>
          </ac:picMkLst>
        </pc:picChg>
        <pc:picChg chg="add mod">
          <ac:chgData name="瑛莉菜 羽田" userId="64c7e7a027abc1d1" providerId="LiveId" clId="{F6DC6057-0EAD-4283-996A-0A09B804E0A7}" dt="2024-10-01T02:54:55.968" v="43" actId="1076"/>
          <ac:picMkLst>
            <pc:docMk/>
            <pc:sldMk cId="4010063240" sldId="375"/>
            <ac:picMk id="58" creationId="{DA8826B5-DC21-AFFE-2138-0B6F850803A7}"/>
          </ac:picMkLst>
        </pc:picChg>
      </pc:sldChg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  <pc:sldChg chg="addSp delSp modSp mod">
        <pc:chgData name="瑛莉菜 羽田" userId="64c7e7a027abc1d1" providerId="LiveId" clId="{A781B17B-6B71-4C03-B07F-950E1B4D5D40}" dt="2024-10-01T09:02:46.371" v="132" actId="1076"/>
        <pc:sldMkLst>
          <pc:docMk/>
          <pc:sldMk cId="4010063240" sldId="375"/>
        </pc:sldMkLst>
        <pc:spChg chg="mod">
          <ac:chgData name="瑛莉菜 羽田" userId="64c7e7a027abc1d1" providerId="LiveId" clId="{A781B17B-6B71-4C03-B07F-950E1B4D5D40}" dt="2024-10-01T09:00:37.912" v="6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781B17B-6B71-4C03-B07F-950E1B4D5D40}" dt="2024-10-01T09:01:31.847" v="10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781B17B-6B71-4C03-B07F-950E1B4D5D40}" dt="2024-10-01T08:59:37.793" v="2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781B17B-6B71-4C03-B07F-950E1B4D5D40}" dt="2024-10-01T08:59:46.117" v="32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781B17B-6B71-4C03-B07F-950E1B4D5D40}" dt="2024-10-01T08:59:55.197" v="3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A781B17B-6B71-4C03-B07F-950E1B4D5D40}" dt="2024-10-01T09:01:35.881" v="110" actId="478"/>
          <ac:picMkLst>
            <pc:docMk/>
            <pc:sldMk cId="4010063240" sldId="375"/>
            <ac:picMk id="5" creationId="{3C892ADD-C793-8143-FCC1-9B4AEA5954A9}"/>
          </ac:picMkLst>
        </pc:picChg>
        <pc:picChg chg="add mod">
          <ac:chgData name="瑛莉菜 羽田" userId="64c7e7a027abc1d1" providerId="LiveId" clId="{A781B17B-6B71-4C03-B07F-950E1B4D5D40}" dt="2024-10-01T09:02:26.221" v="127" actId="1076"/>
          <ac:picMkLst>
            <pc:docMk/>
            <pc:sldMk cId="4010063240" sldId="375"/>
            <ac:picMk id="6" creationId="{D18798D3-A2B7-91BA-A2F2-C2C2C1578DDE}"/>
          </ac:picMkLst>
        </pc:picChg>
        <pc:picChg chg="del">
          <ac:chgData name="瑛莉菜 羽田" userId="64c7e7a027abc1d1" providerId="LiveId" clId="{A781B17B-6B71-4C03-B07F-950E1B4D5D40}" dt="2024-10-01T09:01:36.419" v="111" actId="478"/>
          <ac:picMkLst>
            <pc:docMk/>
            <pc:sldMk cId="4010063240" sldId="375"/>
            <ac:picMk id="8" creationId="{7A7A4D0B-3D4E-7F2F-0016-1052699448E6}"/>
          </ac:picMkLst>
        </pc:picChg>
        <pc:picChg chg="add mod">
          <ac:chgData name="瑛莉菜 羽田" userId="64c7e7a027abc1d1" providerId="LiveId" clId="{A781B17B-6B71-4C03-B07F-950E1B4D5D40}" dt="2024-10-01T09:02:27.566" v="128" actId="1076"/>
          <ac:picMkLst>
            <pc:docMk/>
            <pc:sldMk cId="4010063240" sldId="375"/>
            <ac:picMk id="9" creationId="{A188F929-F9D7-6D8F-3B6E-038BCB30CF89}"/>
          </ac:picMkLst>
        </pc:picChg>
        <pc:picChg chg="add mod">
          <ac:chgData name="瑛莉菜 羽田" userId="64c7e7a027abc1d1" providerId="LiveId" clId="{A781B17B-6B71-4C03-B07F-950E1B4D5D40}" dt="2024-10-01T09:02:46.371" v="132" actId="1076"/>
          <ac:picMkLst>
            <pc:docMk/>
            <pc:sldMk cId="4010063240" sldId="375"/>
            <ac:picMk id="54" creationId="{7E738696-2E1A-1F38-2412-C21C9A1F8846}"/>
          </ac:picMkLst>
        </pc:picChg>
        <pc:picChg chg="del">
          <ac:chgData name="瑛莉菜 羽田" userId="64c7e7a027abc1d1" providerId="LiveId" clId="{A781B17B-6B71-4C03-B07F-950E1B4D5D40}" dt="2024-10-01T09:01:36.753" v="112" actId="478"/>
          <ac:picMkLst>
            <pc:docMk/>
            <pc:sldMk cId="4010063240" sldId="375"/>
            <ac:picMk id="55" creationId="{92566694-84EA-F69B-0417-B69E869D59CF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  <pc:sldChg chg="addSp delSp modSp mod">
        <pc:chgData name="瑛莉菜 羽田" userId="64c7e7a027abc1d1" providerId="LiveId" clId="{EC9A52FB-A2ED-4785-930E-2C9768D894A8}" dt="2024-10-01T08:58:49.369" v="171" actId="1076"/>
        <pc:sldMkLst>
          <pc:docMk/>
          <pc:sldMk cId="4010063240" sldId="375"/>
        </pc:sldMkLst>
        <pc:spChg chg="mod">
          <ac:chgData name="瑛莉菜 羽田" userId="64c7e7a027abc1d1" providerId="LiveId" clId="{EC9A52FB-A2ED-4785-930E-2C9768D894A8}" dt="2024-10-01T08:57:20.302" v="14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C9A52FB-A2ED-4785-930E-2C9768D894A8}" dt="2024-10-01T08:57:39.902" v="14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C9A52FB-A2ED-4785-930E-2C9768D894A8}" dt="2024-10-01T08:54:41.589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C9A52FB-A2ED-4785-930E-2C9768D894A8}" dt="2024-10-01T08:56:05" v="28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C9A52FB-A2ED-4785-930E-2C9768D894A8}" dt="2024-10-01T08:56:26.027" v="32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EC9A52FB-A2ED-4785-930E-2C9768D894A8}" dt="2024-10-01T08:58:22.646" v="164" actId="1076"/>
          <ac:picMkLst>
            <pc:docMk/>
            <pc:sldMk cId="4010063240" sldId="375"/>
            <ac:picMk id="5" creationId="{3C892ADD-C793-8143-FCC1-9B4AEA5954A9}"/>
          </ac:picMkLst>
        </pc:picChg>
        <pc:picChg chg="del">
          <ac:chgData name="瑛莉菜 羽田" userId="64c7e7a027abc1d1" providerId="LiveId" clId="{EC9A52FB-A2ED-4785-930E-2C9768D894A8}" dt="2024-10-01T08:57:41.550" v="148" actId="478"/>
          <ac:picMkLst>
            <pc:docMk/>
            <pc:sldMk cId="4010063240" sldId="375"/>
            <ac:picMk id="6" creationId="{769AEEE1-EEC8-4919-736C-A7ADC88B69C5}"/>
          </ac:picMkLst>
        </pc:picChg>
        <pc:picChg chg="add mod">
          <ac:chgData name="瑛莉菜 羽田" userId="64c7e7a027abc1d1" providerId="LiveId" clId="{EC9A52FB-A2ED-4785-930E-2C9768D894A8}" dt="2024-10-01T08:58:29.893" v="167" actId="1076"/>
          <ac:picMkLst>
            <pc:docMk/>
            <pc:sldMk cId="4010063240" sldId="375"/>
            <ac:picMk id="8" creationId="{7A7A4D0B-3D4E-7F2F-0016-1052699448E6}"/>
          </ac:picMkLst>
        </pc:picChg>
        <pc:picChg chg="del">
          <ac:chgData name="瑛莉菜 羽田" userId="64c7e7a027abc1d1" providerId="LiveId" clId="{EC9A52FB-A2ED-4785-930E-2C9768D894A8}" dt="2024-10-01T08:57:42.464" v="149" actId="478"/>
          <ac:picMkLst>
            <pc:docMk/>
            <pc:sldMk cId="4010063240" sldId="375"/>
            <ac:picMk id="9" creationId="{3F44FD27-29D2-0670-FDE7-9D9BAC6D9C25}"/>
          </ac:picMkLst>
        </pc:picChg>
        <pc:picChg chg="del">
          <ac:chgData name="瑛莉菜 羽田" userId="64c7e7a027abc1d1" providerId="LiveId" clId="{EC9A52FB-A2ED-4785-930E-2C9768D894A8}" dt="2024-10-01T08:57:43.020" v="150" actId="478"/>
          <ac:picMkLst>
            <pc:docMk/>
            <pc:sldMk cId="4010063240" sldId="375"/>
            <ac:picMk id="54" creationId="{BDBFC347-0A2C-8BC5-FDB9-DC5EFABA53BD}"/>
          </ac:picMkLst>
        </pc:picChg>
        <pc:picChg chg="add mod">
          <ac:chgData name="瑛莉菜 羽田" userId="64c7e7a027abc1d1" providerId="LiveId" clId="{EC9A52FB-A2ED-4785-930E-2C9768D894A8}" dt="2024-10-01T08:58:49.369" v="171" actId="1076"/>
          <ac:picMkLst>
            <pc:docMk/>
            <pc:sldMk cId="4010063240" sldId="375"/>
            <ac:picMk id="55" creationId="{92566694-84EA-F69B-0417-B69E869D59CF}"/>
          </ac:picMkLst>
        </pc:picChg>
      </pc:sldChg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  <pc:sldChg chg="addSp delSp modSp mod">
        <pc:chgData name="瑛莉菜 羽田" userId="64c7e7a027abc1d1" providerId="LiveId" clId="{234F7AA6-BCA7-4B5C-B836-B78ECD04C192}" dt="2024-10-01T08:40:25.144" v="99" actId="1076"/>
        <pc:sldMkLst>
          <pc:docMk/>
          <pc:sldMk cId="4010063240" sldId="375"/>
        </pc:sldMkLst>
        <pc:spChg chg="mod">
          <ac:chgData name="瑛莉菜 羽田" userId="64c7e7a027abc1d1" providerId="LiveId" clId="{234F7AA6-BCA7-4B5C-B836-B78ECD04C192}" dt="2024-10-01T08:37:27.627" v="4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34F7AA6-BCA7-4B5C-B836-B78ECD04C192}" dt="2024-10-01T08:37:11.443" v="19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34F7AA6-BCA7-4B5C-B836-B78ECD04C192}" dt="2024-10-01T08:39:36.497" v="8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34F7AA6-BCA7-4B5C-B836-B78ECD04C192}" dt="2024-10-01T08:36:54.17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34F7AA6-BCA7-4B5C-B836-B78ECD04C192}" dt="2024-10-01T08:37:01.361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234F7AA6-BCA7-4B5C-B836-B78ECD04C192}" dt="2024-10-01T08:39:54.232" v="90" actId="1076"/>
          <ac:picMkLst>
            <pc:docMk/>
            <pc:sldMk cId="4010063240" sldId="375"/>
            <ac:picMk id="5" creationId="{BC6F6FD2-E3E8-7D97-9D18-A6E8833F9212}"/>
          </ac:picMkLst>
        </pc:picChg>
        <pc:picChg chg="del">
          <ac:chgData name="瑛莉菜 羽田" userId="64c7e7a027abc1d1" providerId="LiveId" clId="{234F7AA6-BCA7-4B5C-B836-B78ECD04C192}" dt="2024-10-01T08:39:39.546" v="82" actId="478"/>
          <ac:picMkLst>
            <pc:docMk/>
            <pc:sldMk cId="4010063240" sldId="375"/>
            <ac:picMk id="6" creationId="{82A3A439-C2EC-96B9-1A1E-07C603DF6CB4}"/>
          </ac:picMkLst>
        </pc:picChg>
        <pc:picChg chg="add mod">
          <ac:chgData name="瑛莉菜 羽田" userId="64c7e7a027abc1d1" providerId="LiveId" clId="{234F7AA6-BCA7-4B5C-B836-B78ECD04C192}" dt="2024-10-01T08:40:09.739" v="95" actId="14100"/>
          <ac:picMkLst>
            <pc:docMk/>
            <pc:sldMk cId="4010063240" sldId="375"/>
            <ac:picMk id="8" creationId="{10894669-4226-82AB-929B-AEA04E3604CE}"/>
          </ac:picMkLst>
        </pc:picChg>
        <pc:picChg chg="del">
          <ac:chgData name="瑛莉菜 羽田" userId="64c7e7a027abc1d1" providerId="LiveId" clId="{234F7AA6-BCA7-4B5C-B836-B78ECD04C192}" dt="2024-10-01T08:39:40.036" v="83" actId="478"/>
          <ac:picMkLst>
            <pc:docMk/>
            <pc:sldMk cId="4010063240" sldId="375"/>
            <ac:picMk id="9" creationId="{A38C1BF7-E25E-B4E9-B18F-75E8D261BB7A}"/>
          </ac:picMkLst>
        </pc:picChg>
        <pc:picChg chg="del">
          <ac:chgData name="瑛莉菜 羽田" userId="64c7e7a027abc1d1" providerId="LiveId" clId="{234F7AA6-BCA7-4B5C-B836-B78ECD04C192}" dt="2024-10-01T08:39:40.322" v="84" actId="478"/>
          <ac:picMkLst>
            <pc:docMk/>
            <pc:sldMk cId="4010063240" sldId="375"/>
            <ac:picMk id="54" creationId="{0AAAECE4-987A-8F36-13FE-6074727DD8FD}"/>
          </ac:picMkLst>
        </pc:picChg>
        <pc:picChg chg="add mod">
          <ac:chgData name="瑛莉菜 羽田" userId="64c7e7a027abc1d1" providerId="LiveId" clId="{234F7AA6-BCA7-4B5C-B836-B78ECD04C192}" dt="2024-10-01T08:40:25.144" v="99" actId="1076"/>
          <ac:picMkLst>
            <pc:docMk/>
            <pc:sldMk cId="4010063240" sldId="375"/>
            <ac:picMk id="55" creationId="{6C81D1FA-EEE6-18A7-2698-03DAFCA26F0F}"/>
          </ac:picMkLst>
        </pc:picChg>
      </pc:sldChg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  <pc:sldChg chg="addSp delSp modSp mod">
        <pc:chgData name="瑛莉菜 羽田" userId="64c7e7a027abc1d1" providerId="LiveId" clId="{D72A3F0C-49EA-4079-90C8-A1AFA66E13E7}" dt="2024-09-30T08:55:48.431" v="65" actId="1076"/>
        <pc:sldMkLst>
          <pc:docMk/>
          <pc:sldMk cId="4010063240" sldId="375"/>
        </pc:sldMkLst>
        <pc:spChg chg="mod">
          <ac:chgData name="瑛莉菜 羽田" userId="64c7e7a027abc1d1" providerId="LiveId" clId="{D72A3F0C-49EA-4079-90C8-A1AFA66E13E7}" dt="2024-09-30T08:54:51.014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2A3F0C-49EA-4079-90C8-A1AFA66E13E7}" dt="2024-09-30T08:54:13.762" v="2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2A3F0C-49EA-4079-90C8-A1AFA66E13E7}" dt="2024-09-30T08:55:19.388" v="5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2A3F0C-49EA-4079-90C8-A1AFA66E13E7}" dt="2024-09-30T08:53:55.28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2A3F0C-49EA-4079-90C8-A1AFA66E13E7}" dt="2024-09-30T08:53:59.927" v="1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72A3F0C-49EA-4079-90C8-A1AFA66E13E7}" dt="2024-09-30T08:55:21.569" v="54" actId="478"/>
          <ac:picMkLst>
            <pc:docMk/>
            <pc:sldMk cId="4010063240" sldId="375"/>
            <ac:picMk id="5" creationId="{C1FE509D-C4E6-7460-EE7B-D783763ADA1A}"/>
          </ac:picMkLst>
        </pc:picChg>
        <pc:picChg chg="add mod">
          <ac:chgData name="瑛莉菜 羽田" userId="64c7e7a027abc1d1" providerId="LiveId" clId="{D72A3F0C-49EA-4079-90C8-A1AFA66E13E7}" dt="2024-09-30T08:55:35.418" v="60" actId="14100"/>
          <ac:picMkLst>
            <pc:docMk/>
            <pc:sldMk cId="4010063240" sldId="375"/>
            <ac:picMk id="6" creationId="{22242EF7-9D0B-4ECB-35BD-0AD5ACD588EE}"/>
          </ac:picMkLst>
        </pc:picChg>
        <pc:picChg chg="add mod">
          <ac:chgData name="瑛莉菜 羽田" userId="64c7e7a027abc1d1" providerId="LiveId" clId="{D72A3F0C-49EA-4079-90C8-A1AFA66E13E7}" dt="2024-09-30T08:55:48.431" v="65" actId="1076"/>
          <ac:picMkLst>
            <pc:docMk/>
            <pc:sldMk cId="4010063240" sldId="375"/>
            <ac:picMk id="8" creationId="{56A2FFF9-4F31-B70E-C359-40DD3D249C8F}"/>
          </ac:picMkLst>
        </pc:picChg>
        <pc:picChg chg="del">
          <ac:chgData name="瑛莉菜 羽田" userId="64c7e7a027abc1d1" providerId="LiveId" clId="{D72A3F0C-49EA-4079-90C8-A1AFA66E13E7}" dt="2024-09-30T08:55:22.135" v="55" actId="478"/>
          <ac:picMkLst>
            <pc:docMk/>
            <pc:sldMk cId="4010063240" sldId="375"/>
            <ac:picMk id="9" creationId="{8E9BBDB0-0A7F-215D-67DA-A6569AFE8A42}"/>
          </ac:picMkLst>
        </pc:picChg>
      </pc:sldChg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  <pc:sldChg chg="addSp delSp modSp mod">
        <pc:chgData name="瑛莉菜 羽田" userId="64c7e7a027abc1d1" providerId="LiveId" clId="{32DD457B-D336-45A2-ACEB-7581CF6EAC51}" dt="2024-10-01T08:32:02.677" v="84" actId="1076"/>
        <pc:sldMkLst>
          <pc:docMk/>
          <pc:sldMk cId="4010063240" sldId="375"/>
        </pc:sldMkLst>
        <pc:spChg chg="mod">
          <ac:chgData name="瑛莉菜 羽田" userId="64c7e7a027abc1d1" providerId="LiveId" clId="{32DD457B-D336-45A2-ACEB-7581CF6EAC51}" dt="2024-10-01T08:29:41.605" v="6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DD457B-D336-45A2-ACEB-7581CF6EAC51}" dt="2024-10-01T08:28:50.592" v="3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2DD457B-D336-45A2-ACEB-7581CF6EAC51}" dt="2024-10-01T08:31:00.876" v="6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DD457B-D336-45A2-ACEB-7581CF6EAC51}" dt="2024-10-01T08:26:41.5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DD457B-D336-45A2-ACEB-7581CF6EAC51}" dt="2024-10-01T08:28:21.731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2DD457B-D336-45A2-ACEB-7581CF6EAC51}" dt="2024-10-01T08:31:16.816" v="68" actId="478"/>
          <ac:picMkLst>
            <pc:docMk/>
            <pc:sldMk cId="4010063240" sldId="375"/>
            <ac:picMk id="5" creationId="{ED9DAE97-C913-3DDA-4BA4-601BEB540AE5}"/>
          </ac:picMkLst>
        </pc:picChg>
        <pc:picChg chg="add mod">
          <ac:chgData name="瑛莉菜 羽田" userId="64c7e7a027abc1d1" providerId="LiveId" clId="{32DD457B-D336-45A2-ACEB-7581CF6EAC51}" dt="2024-10-01T08:31:28.123" v="74" actId="1076"/>
          <ac:picMkLst>
            <pc:docMk/>
            <pc:sldMk cId="4010063240" sldId="375"/>
            <ac:picMk id="6" creationId="{82A3A439-C2EC-96B9-1A1E-07C603DF6CB4}"/>
          </ac:picMkLst>
        </pc:picChg>
        <pc:picChg chg="del">
          <ac:chgData name="瑛莉菜 羽田" userId="64c7e7a027abc1d1" providerId="LiveId" clId="{32DD457B-D336-45A2-ACEB-7581CF6EAC51}" dt="2024-10-01T08:31:17.352" v="69" actId="478"/>
          <ac:picMkLst>
            <pc:docMk/>
            <pc:sldMk cId="4010063240" sldId="375"/>
            <ac:picMk id="8" creationId="{575865E4-3CD8-1CD9-88D8-AB08A34C1868}"/>
          </ac:picMkLst>
        </pc:picChg>
        <pc:picChg chg="add mod">
          <ac:chgData name="瑛莉菜 羽田" userId="64c7e7a027abc1d1" providerId="LiveId" clId="{32DD457B-D336-45A2-ACEB-7581CF6EAC51}" dt="2024-10-01T08:31:46.899" v="80" actId="1076"/>
          <ac:picMkLst>
            <pc:docMk/>
            <pc:sldMk cId="4010063240" sldId="375"/>
            <ac:picMk id="9" creationId="{A38C1BF7-E25E-B4E9-B18F-75E8D261BB7A}"/>
          </ac:picMkLst>
        </pc:picChg>
        <pc:picChg chg="add mod">
          <ac:chgData name="瑛莉菜 羽田" userId="64c7e7a027abc1d1" providerId="LiveId" clId="{32DD457B-D336-45A2-ACEB-7581CF6EAC51}" dt="2024-10-01T08:32:02.677" v="84" actId="1076"/>
          <ac:picMkLst>
            <pc:docMk/>
            <pc:sldMk cId="4010063240" sldId="375"/>
            <ac:picMk id="54" creationId="{0AAAECE4-987A-8F36-13FE-6074727DD8FD}"/>
          </ac:picMkLst>
        </pc:picChg>
        <pc:picChg chg="del">
          <ac:chgData name="瑛莉菜 羽田" userId="64c7e7a027abc1d1" providerId="LiveId" clId="{32DD457B-D336-45A2-ACEB-7581CF6EAC51}" dt="2024-10-01T08:31:17.636" v="70" actId="478"/>
          <ac:picMkLst>
            <pc:docMk/>
            <pc:sldMk cId="4010063240" sldId="375"/>
            <ac:picMk id="55" creationId="{ADDD5E9D-6E7B-BD7A-3BC6-5F3ECA21FFB3}"/>
          </ac:picMkLst>
        </pc:picChg>
      </pc:sldChg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  <pc:sldChg chg="addSp delSp modSp mod">
        <pc:chgData name="瑛莉菜 羽田" userId="64c7e7a027abc1d1" providerId="LiveId" clId="{01B12BA1-0C4C-4605-890B-178BD07D3200}" dt="2024-10-04T04:50:30.197" v="74" actId="1076"/>
        <pc:sldMkLst>
          <pc:docMk/>
          <pc:sldMk cId="4010063240" sldId="375"/>
        </pc:sldMkLst>
        <pc:spChg chg="mod">
          <ac:chgData name="瑛莉菜 羽田" userId="64c7e7a027abc1d1" providerId="LiveId" clId="{01B12BA1-0C4C-4605-890B-178BD07D3200}" dt="2024-10-04T04:48:54.591" v="5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1B12BA1-0C4C-4605-890B-178BD07D3200}" dt="2024-10-04T04:48:40.864" v="3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01B12BA1-0C4C-4605-890B-178BD07D3200}" dt="2024-10-04T04:49:18.977" v="6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1B12BA1-0C4C-4605-890B-178BD07D3200}" dt="2024-10-04T04:48:19.933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1B12BA1-0C4C-4605-890B-178BD07D3200}" dt="2024-10-04T04:48:27.475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1B12BA1-0C4C-4605-890B-178BD07D3200}" dt="2024-10-04T04:49:39.681" v="69" actId="14100"/>
          <ac:picMkLst>
            <pc:docMk/>
            <pc:sldMk cId="4010063240" sldId="375"/>
            <ac:picMk id="5" creationId="{4C856DC9-3604-93B0-54A3-876B8E456A7C}"/>
          </ac:picMkLst>
        </pc:picChg>
        <pc:picChg chg="del">
          <ac:chgData name="瑛莉菜 羽田" userId="64c7e7a027abc1d1" providerId="LiveId" clId="{01B12BA1-0C4C-4605-890B-178BD07D3200}" dt="2024-10-04T04:49:20.157" v="63" actId="478"/>
          <ac:picMkLst>
            <pc:docMk/>
            <pc:sldMk cId="4010063240" sldId="375"/>
            <ac:picMk id="6" creationId="{7BBA914E-80CF-4C65-4565-442A3C9A6A86}"/>
          </ac:picMkLst>
        </pc:picChg>
        <pc:picChg chg="add mod">
          <ac:chgData name="瑛莉菜 羽田" userId="64c7e7a027abc1d1" providerId="LiveId" clId="{01B12BA1-0C4C-4605-890B-178BD07D3200}" dt="2024-10-04T04:50:30.197" v="74" actId="1076"/>
          <ac:picMkLst>
            <pc:docMk/>
            <pc:sldMk cId="4010063240" sldId="375"/>
            <ac:picMk id="8" creationId="{59B3F0BD-B4BC-962E-FE03-F14C69D02C14}"/>
          </ac:picMkLst>
        </pc:picChg>
        <pc:picChg chg="del">
          <ac:chgData name="瑛莉菜 羽田" userId="64c7e7a027abc1d1" providerId="LiveId" clId="{01B12BA1-0C4C-4605-890B-178BD07D3200}" dt="2024-10-04T04:49:20.727" v="64" actId="478"/>
          <ac:picMkLst>
            <pc:docMk/>
            <pc:sldMk cId="4010063240" sldId="375"/>
            <ac:picMk id="9" creationId="{964CA540-AC83-989F-BF61-415EE0FA77B4}"/>
          </ac:picMkLst>
        </pc:picChg>
      </pc:sldChg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84702" y="133195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再生不織布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A4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スクエアトート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H350×W280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W200×H250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W200×H250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不織布（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PP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23380" y="5953818"/>
            <a:ext cx="605747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再生不織布を使用した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A4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サイズトートバッグです。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エコマークがついた不織布バッグなので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SDG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ｓ関連のイベント・展示会や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オープンキャンパスなどで利用する配り物用トートにおすすめの商品です。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C856DC9-3604-93B0-54A3-876B8E456A7C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85136" y="1006034"/>
            <a:ext cx="3088498" cy="2928354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59B3F0BD-B4BC-962E-FE03-F14C69D02C14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864953" y="2130658"/>
            <a:ext cx="1815489" cy="2850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19497</TotalTime>
  <Words>203</Words>
  <Application>Microsoft Office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2024-10-04T04:50:31Z</dcterms:modified>
</cp:coreProperties>
</file>