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  <pc:sldChg chg="addSp delSp modSp mod">
        <pc:chgData name="瑛莉菜 羽田" userId="64c7e7a027abc1d1" providerId="LiveId" clId="{01B12BA1-0C4C-4605-890B-178BD07D3200}" dt="2024-10-04T04:50:30.197" v="74" actId="1076"/>
        <pc:sldMkLst>
          <pc:docMk/>
          <pc:sldMk cId="4010063240" sldId="375"/>
        </pc:sldMkLst>
        <pc:spChg chg="mod">
          <ac:chgData name="瑛莉菜 羽田" userId="64c7e7a027abc1d1" providerId="LiveId" clId="{01B12BA1-0C4C-4605-890B-178BD07D3200}" dt="2024-10-04T04:48:54.591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B12BA1-0C4C-4605-890B-178BD07D3200}" dt="2024-10-04T04:48:40.864" v="3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B12BA1-0C4C-4605-890B-178BD07D3200}" dt="2024-10-04T04:49:18.977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B12BA1-0C4C-4605-890B-178BD07D3200}" dt="2024-10-04T04:48:19.933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B12BA1-0C4C-4605-890B-178BD07D3200}" dt="2024-10-04T04:48:27.475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B12BA1-0C4C-4605-890B-178BD07D3200}" dt="2024-10-04T04:49:39.681" v="69" actId="14100"/>
          <ac:picMkLst>
            <pc:docMk/>
            <pc:sldMk cId="4010063240" sldId="375"/>
            <ac:picMk id="5" creationId="{4C856DC9-3604-93B0-54A3-876B8E456A7C}"/>
          </ac:picMkLst>
        </pc:picChg>
        <pc:picChg chg="del">
          <ac:chgData name="瑛莉菜 羽田" userId="64c7e7a027abc1d1" providerId="LiveId" clId="{01B12BA1-0C4C-4605-890B-178BD07D3200}" dt="2024-10-04T04:49:20.157" v="63" actId="478"/>
          <ac:picMkLst>
            <pc:docMk/>
            <pc:sldMk cId="4010063240" sldId="375"/>
            <ac:picMk id="6" creationId="{7BBA914E-80CF-4C65-4565-442A3C9A6A86}"/>
          </ac:picMkLst>
        </pc:picChg>
        <pc:picChg chg="add mod">
          <ac:chgData name="瑛莉菜 羽田" userId="64c7e7a027abc1d1" providerId="LiveId" clId="{01B12BA1-0C4C-4605-890B-178BD07D3200}" dt="2024-10-04T04:50:30.197" v="74" actId="1076"/>
          <ac:picMkLst>
            <pc:docMk/>
            <pc:sldMk cId="4010063240" sldId="375"/>
            <ac:picMk id="8" creationId="{59B3F0BD-B4BC-962E-FE03-F14C69D02C14}"/>
          </ac:picMkLst>
        </pc:picChg>
        <pc:picChg chg="del">
          <ac:chgData name="瑛莉菜 羽田" userId="64c7e7a027abc1d1" providerId="LiveId" clId="{01B12BA1-0C4C-4605-890B-178BD07D3200}" dt="2024-10-04T04:49:20.727" v="64" actId="478"/>
          <ac:picMkLst>
            <pc:docMk/>
            <pc:sldMk cId="4010063240" sldId="375"/>
            <ac:picMk id="9" creationId="{964CA540-AC83-989F-BF61-415EE0FA77B4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  <pc:sldChg chg="addSp delSp modSp mod">
        <pc:chgData name="瑛莉菜 羽田" userId="64c7e7a027abc1d1" providerId="LiveId" clId="{F82DF792-A792-4A74-A46B-8642E46E2DB6}" dt="2024-10-04T04:56:49.143" v="38" actId="1076"/>
        <pc:sldMkLst>
          <pc:docMk/>
          <pc:sldMk cId="4010063240" sldId="375"/>
        </pc:sldMkLst>
        <pc:spChg chg="mod">
          <ac:chgData name="瑛莉菜 羽田" userId="64c7e7a027abc1d1" providerId="LiveId" clId="{F82DF792-A792-4A74-A46B-8642E46E2DB6}" dt="2024-10-04T04:55:25.97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82DF792-A792-4A74-A46B-8642E46E2DB6}" dt="2024-10-04T04:56:07.911" v="29" actId="20577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F82DF792-A792-4A74-A46B-8642E46E2DB6}" dt="2024-10-04T04:56:10.465" v="30" actId="478"/>
          <ac:picMkLst>
            <pc:docMk/>
            <pc:sldMk cId="4010063240" sldId="375"/>
            <ac:picMk id="5" creationId="{4C856DC9-3604-93B0-54A3-876B8E456A7C}"/>
          </ac:picMkLst>
        </pc:picChg>
        <pc:picChg chg="add mod">
          <ac:chgData name="瑛莉菜 羽田" userId="64c7e7a027abc1d1" providerId="LiveId" clId="{F82DF792-A792-4A74-A46B-8642E46E2DB6}" dt="2024-10-04T04:56:27.878" v="35" actId="1076"/>
          <ac:picMkLst>
            <pc:docMk/>
            <pc:sldMk cId="4010063240" sldId="375"/>
            <ac:picMk id="6" creationId="{EC66CA49-540D-F07B-7AD5-0EB9EBE00FA4}"/>
          </ac:picMkLst>
        </pc:picChg>
        <pc:picChg chg="del">
          <ac:chgData name="瑛莉菜 羽田" userId="64c7e7a027abc1d1" providerId="LiveId" clId="{F82DF792-A792-4A74-A46B-8642E46E2DB6}" dt="2024-10-04T04:56:11.051" v="31" actId="478"/>
          <ac:picMkLst>
            <pc:docMk/>
            <pc:sldMk cId="4010063240" sldId="375"/>
            <ac:picMk id="8" creationId="{59B3F0BD-B4BC-962E-FE03-F14C69D02C14}"/>
          </ac:picMkLst>
        </pc:picChg>
        <pc:picChg chg="add mod">
          <ac:chgData name="瑛莉菜 羽田" userId="64c7e7a027abc1d1" providerId="LiveId" clId="{F82DF792-A792-4A74-A46B-8642E46E2DB6}" dt="2024-10-04T04:56:49.143" v="38" actId="1076"/>
          <ac:picMkLst>
            <pc:docMk/>
            <pc:sldMk cId="4010063240" sldId="375"/>
            <ac:picMk id="9" creationId="{2DF87DCE-B97D-3136-6909-462F39ADD66F}"/>
          </ac:picMkLst>
        </pc:picChg>
      </pc:sldChg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3380" y="5953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エコマークがついた不織布バッグなので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ｓ関連のイベント・展示会などで利用する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配り物用トートやアパレルのショッパーにもおすすめの商品です。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C66CA49-540D-F07B-7AD5-0EB9EBE00FA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72294" y="971403"/>
            <a:ext cx="3419267" cy="321664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DF87DCE-B97D-3136-6909-462F39ADD66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348447" y="2510700"/>
            <a:ext cx="1278576" cy="245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19499</TotalTime>
  <Words>208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2024-10-04T04:56:51Z</dcterms:modified>
</cp:coreProperties>
</file>