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220C-8A7A-42C5-B0F3-DF8D5DB0F016}" v="6" dt="2024-10-04T04:36:56.811"/>
    <p1510:client id="{395FE8E5-1689-4851-A021-BF3841391E8E}" v="2" dt="2024-10-04T05:30:27.2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  <pc:sldChg chg="addSp delSp modSp mod">
        <pc:chgData name="瑛莉菜 羽田" userId="64c7e7a027abc1d1" providerId="LiveId" clId="{395FE8E5-1689-4851-A021-BF3841391E8E}" dt="2024-10-04T05:31:05.671" v="71" actId="14100"/>
        <pc:sldMkLst>
          <pc:docMk/>
          <pc:sldMk cId="4010063240" sldId="375"/>
        </pc:sldMkLst>
        <pc:spChg chg="mod">
          <ac:chgData name="瑛莉菜 羽田" userId="64c7e7a027abc1d1" providerId="LiveId" clId="{395FE8E5-1689-4851-A021-BF3841391E8E}" dt="2024-10-04T05:30:02.66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95FE8E5-1689-4851-A021-BF3841391E8E}" dt="2024-10-04T05:29:46.147" v="2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95FE8E5-1689-4851-A021-BF3841391E8E}" dt="2024-10-04T05:30:33.537" v="6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5FE8E5-1689-4851-A021-BF3841391E8E}" dt="2024-10-04T05:29:36.181" v="26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5FE8E5-1689-4851-A021-BF3841391E8E}" dt="2024-10-04T05:30:35.786" v="62" actId="478"/>
          <ac:picMkLst>
            <pc:docMk/>
            <pc:sldMk cId="4010063240" sldId="375"/>
            <ac:picMk id="5" creationId="{77494BC6-F464-3B86-C967-9EE2280A14F9}"/>
          </ac:picMkLst>
        </pc:picChg>
        <pc:picChg chg="add mod">
          <ac:chgData name="瑛莉菜 羽田" userId="64c7e7a027abc1d1" providerId="LiveId" clId="{395FE8E5-1689-4851-A021-BF3841391E8E}" dt="2024-10-04T05:30:51.096" v="67" actId="1076"/>
          <ac:picMkLst>
            <pc:docMk/>
            <pc:sldMk cId="4010063240" sldId="375"/>
            <ac:picMk id="6" creationId="{806C20E2-D634-32A9-34D2-8359F6B5A149}"/>
          </ac:picMkLst>
        </pc:picChg>
        <pc:picChg chg="del">
          <ac:chgData name="瑛莉菜 羽田" userId="64c7e7a027abc1d1" providerId="LiveId" clId="{395FE8E5-1689-4851-A021-BF3841391E8E}" dt="2024-10-04T05:30:36.400" v="63" actId="478"/>
          <ac:picMkLst>
            <pc:docMk/>
            <pc:sldMk cId="4010063240" sldId="375"/>
            <ac:picMk id="8" creationId="{578C9AF6-F633-0FFB-A71A-835ACCA9D4F5}"/>
          </ac:picMkLst>
        </pc:picChg>
        <pc:picChg chg="add mod">
          <ac:chgData name="瑛莉菜 羽田" userId="64c7e7a027abc1d1" providerId="LiveId" clId="{395FE8E5-1689-4851-A021-BF3841391E8E}" dt="2024-10-04T05:31:05.671" v="71" actId="14100"/>
          <ac:picMkLst>
            <pc:docMk/>
            <pc:sldMk cId="4010063240" sldId="375"/>
            <ac:picMk id="9" creationId="{453C90ED-C234-5F62-BA10-EC4B2317AC8B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  <pc:sldChg chg="addSp delSp modSp mod">
        <pc:chgData name="瑛莉菜 羽田" userId="64c7e7a027abc1d1" providerId="LiveId" clId="{BD1E15BB-22A1-4CD7-8AF5-774A50A37083}" dt="2024-10-04T04:59:01.204" v="50" actId="1076"/>
        <pc:sldMkLst>
          <pc:docMk/>
          <pc:sldMk cId="4010063240" sldId="375"/>
        </pc:sldMkLst>
        <pc:spChg chg="mod">
          <ac:chgData name="瑛莉菜 羽田" userId="64c7e7a027abc1d1" providerId="LiveId" clId="{BD1E15BB-22A1-4CD7-8AF5-774A50A37083}" dt="2024-10-04T04:58:03.379" v="3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D1E15BB-22A1-4CD7-8AF5-774A50A37083}" dt="2024-10-04T04:58:27.088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D1E15BB-22A1-4CD7-8AF5-774A50A37083}" dt="2024-10-04T04:57:37.20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D1E15BB-22A1-4CD7-8AF5-774A50A37083}" dt="2024-10-04T04:57:43.51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D1E15BB-22A1-4CD7-8AF5-774A50A37083}" dt="2024-10-04T04:58:48.586" v="47" actId="1076"/>
          <ac:picMkLst>
            <pc:docMk/>
            <pc:sldMk cId="4010063240" sldId="375"/>
            <ac:picMk id="5" creationId="{CD236BBD-77C1-6534-1A9D-6D2DB413A3B2}"/>
          </ac:picMkLst>
        </pc:picChg>
        <pc:picChg chg="del">
          <ac:chgData name="瑛莉菜 羽田" userId="64c7e7a027abc1d1" providerId="LiveId" clId="{BD1E15BB-22A1-4CD7-8AF5-774A50A37083}" dt="2024-10-04T04:58:30.709" v="41" actId="478"/>
          <ac:picMkLst>
            <pc:docMk/>
            <pc:sldMk cId="4010063240" sldId="375"/>
            <ac:picMk id="6" creationId="{EC66CA49-540D-F07B-7AD5-0EB9EBE00FA4}"/>
          </ac:picMkLst>
        </pc:picChg>
        <pc:picChg chg="add mod">
          <ac:chgData name="瑛莉菜 羽田" userId="64c7e7a027abc1d1" providerId="LiveId" clId="{BD1E15BB-22A1-4CD7-8AF5-774A50A37083}" dt="2024-10-04T04:59:01.204" v="50" actId="1076"/>
          <ac:picMkLst>
            <pc:docMk/>
            <pc:sldMk cId="4010063240" sldId="375"/>
            <ac:picMk id="8" creationId="{0ABE1CD4-698D-B20D-39CA-3C3A612C1E5C}"/>
          </ac:picMkLst>
        </pc:picChg>
        <pc:picChg chg="del">
          <ac:chgData name="瑛莉菜 羽田" userId="64c7e7a027abc1d1" providerId="LiveId" clId="{BD1E15BB-22A1-4CD7-8AF5-774A50A37083}" dt="2024-10-04T04:58:31.314" v="42" actId="478"/>
          <ac:picMkLst>
            <pc:docMk/>
            <pc:sldMk cId="4010063240" sldId="375"/>
            <ac:picMk id="9" creationId="{2DF87DCE-B97D-3136-6909-462F39ADD66F}"/>
          </ac:picMkLst>
        </pc:picChg>
      </pc:sldChg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  <pc:sldChg chg="addSp delSp modSp mod">
        <pc:chgData name="瑛莉菜 羽田" userId="64c7e7a027abc1d1" providerId="LiveId" clId="{2994FBE5-8BA0-42B4-836B-1B0F96EBE8C0}" dt="2024-10-04T05:01:10.051" v="53" actId="1076"/>
        <pc:sldMkLst>
          <pc:docMk/>
          <pc:sldMk cId="4010063240" sldId="375"/>
        </pc:sldMkLst>
        <pc:spChg chg="mod">
          <ac:chgData name="瑛莉菜 羽田" userId="64c7e7a027abc1d1" providerId="LiveId" clId="{2994FBE5-8BA0-42B4-836B-1B0F96EBE8C0}" dt="2024-10-04T05:00:08.56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994FBE5-8BA0-42B4-836B-1B0F96EBE8C0}" dt="2024-10-04T05:00:33.975" v="4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994FBE5-8BA0-42B4-836B-1B0F96EBE8C0}" dt="2024-10-04T04:59:44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994FBE5-8BA0-42B4-836B-1B0F96EBE8C0}" dt="2024-10-04T04:59:49.390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994FBE5-8BA0-42B4-836B-1B0F96EBE8C0}" dt="2024-10-04T05:00:36.767" v="43" actId="478"/>
          <ac:picMkLst>
            <pc:docMk/>
            <pc:sldMk cId="4010063240" sldId="375"/>
            <ac:picMk id="5" creationId="{CD236BBD-77C1-6534-1A9D-6D2DB413A3B2}"/>
          </ac:picMkLst>
        </pc:picChg>
        <pc:picChg chg="add mod">
          <ac:chgData name="瑛莉菜 羽田" userId="64c7e7a027abc1d1" providerId="LiveId" clId="{2994FBE5-8BA0-42B4-836B-1B0F96EBE8C0}" dt="2024-10-04T05:00:51.540" v="48" actId="1076"/>
          <ac:picMkLst>
            <pc:docMk/>
            <pc:sldMk cId="4010063240" sldId="375"/>
            <ac:picMk id="6" creationId="{3779F301-7EE2-0219-4AC5-967675115745}"/>
          </ac:picMkLst>
        </pc:picChg>
        <pc:picChg chg="del">
          <ac:chgData name="瑛莉菜 羽田" userId="64c7e7a027abc1d1" providerId="LiveId" clId="{2994FBE5-8BA0-42B4-836B-1B0F96EBE8C0}" dt="2024-10-04T05:00:37.257" v="44" actId="478"/>
          <ac:picMkLst>
            <pc:docMk/>
            <pc:sldMk cId="4010063240" sldId="375"/>
            <ac:picMk id="8" creationId="{0ABE1CD4-698D-B20D-39CA-3C3A612C1E5C}"/>
          </ac:picMkLst>
        </pc:picChg>
        <pc:picChg chg="add mod">
          <ac:chgData name="瑛莉菜 羽田" userId="64c7e7a027abc1d1" providerId="LiveId" clId="{2994FBE5-8BA0-42B4-836B-1B0F96EBE8C0}" dt="2024-10-04T05:01:10.051" v="53" actId="1076"/>
          <ac:picMkLst>
            <pc:docMk/>
            <pc:sldMk cId="4010063240" sldId="375"/>
            <ac:picMk id="9" creationId="{54A32F70-339F-C0EE-5F74-FB0710DA1391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84702" y="133195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H340×W280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93011" y="5847818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エコマーク認証付きの再生不織布を使用したトートバッグです。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会社パンフレットやカタログが入る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サイズの王道フラットトートです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展示会やオープンキャンパスなどで利用する配り物用トートなど書類を入れる際に便利です。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06C20E2-D634-32A9-34D2-8359F6B5A14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66004" y="1010094"/>
            <a:ext cx="3618997" cy="327621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53C90ED-C234-5F62-BA10-EC4B2317AC8B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209662" y="2397168"/>
            <a:ext cx="1583765" cy="260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19508</TotalTime>
  <Words>208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2024-10-04T05:31:06Z</dcterms:modified>
</cp:coreProperties>
</file>