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>
        <p:scale>
          <a:sx n="66" d="100"/>
          <a:sy n="66" d="100"/>
        </p:scale>
        <p:origin x="32" y="62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  <pc:sldChg chg="addSp delSp modSp mod">
        <pc:chgData name="瑛莉菜 羽田" userId="64c7e7a027abc1d1" providerId="LiveId" clId="{B3FB0105-1F87-4F8D-84A7-C542A41F1F9B}" dt="2024-11-05T02:50:58.096" v="30" actId="1076"/>
        <pc:sldMkLst>
          <pc:docMk/>
          <pc:sldMk cId="4010063240" sldId="375"/>
        </pc:sldMkLst>
        <pc:spChg chg="mod">
          <ac:chgData name="瑛莉菜 羽田" userId="64c7e7a027abc1d1" providerId="LiveId" clId="{B3FB0105-1F87-4F8D-84A7-C542A41F1F9B}" dt="2024-11-05T02:49:55.869" v="13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FB0105-1F87-4F8D-84A7-C542A41F1F9B}" dt="2024-11-05T02:49:26.424" v="1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FB0105-1F87-4F8D-84A7-C542A41F1F9B}" dt="2024-11-05T02:50:19.049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FB0105-1F87-4F8D-84A7-C542A41F1F9B}" dt="2024-11-05T02:35:40.84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FB0105-1F87-4F8D-84A7-C542A41F1F9B}" dt="2024-11-05T02:49:10.954" v="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3FB0105-1F87-4F8D-84A7-C542A41F1F9B}" dt="2024-11-05T02:50:22.672" v="20" actId="478"/>
          <ac:picMkLst>
            <pc:docMk/>
            <pc:sldMk cId="4010063240" sldId="375"/>
            <ac:picMk id="5" creationId="{3CE30738-BCDA-72E3-1007-F501E49D9C1C}"/>
          </ac:picMkLst>
        </pc:picChg>
        <pc:picChg chg="add mod">
          <ac:chgData name="瑛莉菜 羽田" userId="64c7e7a027abc1d1" providerId="LiveId" clId="{B3FB0105-1F87-4F8D-84A7-C542A41F1F9B}" dt="2024-11-05T02:50:43.161" v="25" actId="1076"/>
          <ac:picMkLst>
            <pc:docMk/>
            <pc:sldMk cId="4010063240" sldId="375"/>
            <ac:picMk id="6" creationId="{9803534F-2C0C-2B4D-AF3C-E8CF4EEB7B47}"/>
          </ac:picMkLst>
        </pc:picChg>
        <pc:picChg chg="del">
          <ac:chgData name="瑛莉菜 羽田" userId="64c7e7a027abc1d1" providerId="LiveId" clId="{B3FB0105-1F87-4F8D-84A7-C542A41F1F9B}" dt="2024-11-05T02:50:22.114" v="19" actId="478"/>
          <ac:picMkLst>
            <pc:docMk/>
            <pc:sldMk cId="4010063240" sldId="375"/>
            <ac:picMk id="8" creationId="{0102B885-210F-650E-D12B-BF35C8B119AC}"/>
          </ac:picMkLst>
        </pc:picChg>
        <pc:picChg chg="add mod">
          <ac:chgData name="瑛莉菜 羽田" userId="64c7e7a027abc1d1" providerId="LiveId" clId="{B3FB0105-1F87-4F8D-84A7-C542A41F1F9B}" dt="2024-11-05T02:50:58.096" v="30" actId="1076"/>
          <ac:picMkLst>
            <pc:docMk/>
            <pc:sldMk cId="4010063240" sldId="375"/>
            <ac:picMk id="9" creationId="{C4592BBD-49B1-E5DF-10D5-64F72F9C91DF}"/>
          </ac:picMkLst>
        </pc:picChg>
      </pc:sldChg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  <pc:sldChg chg="addSp delSp modSp mod">
        <pc:chgData name="瑛莉菜 羽田" userId="64c7e7a027abc1d1" providerId="LiveId" clId="{084593D7-791B-4DA7-B712-FFF25C74886D}" dt="2024-10-21T08:29:43.561" v="16" actId="14100"/>
        <pc:sldMkLst>
          <pc:docMk/>
          <pc:sldMk cId="4010063240" sldId="375"/>
        </pc:sldMkLst>
        <pc:spChg chg="mod">
          <ac:chgData name="瑛莉菜 羽田" userId="64c7e7a027abc1d1" providerId="LiveId" clId="{084593D7-791B-4DA7-B712-FFF25C74886D}" dt="2024-10-21T08:29:03.365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84593D7-791B-4DA7-B712-FFF25C74886D}" dt="2024-10-21T08:29:17.089" v="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84593D7-791B-4DA7-B712-FFF25C74886D}" dt="2024-10-21T08:28:48.79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84593D7-791B-4DA7-B712-FFF25C74886D}" dt="2024-10-21T08:28:54.60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84593D7-791B-4DA7-B712-FFF25C74886D}" dt="2024-10-21T08:29:18.710" v="7" actId="478"/>
          <ac:picMkLst>
            <pc:docMk/>
            <pc:sldMk cId="4010063240" sldId="375"/>
            <ac:picMk id="5" creationId="{9401EA25-5EEB-9BA9-F854-24AA55546C19}"/>
          </ac:picMkLst>
        </pc:picChg>
        <pc:picChg chg="add mod">
          <ac:chgData name="瑛莉菜 羽田" userId="64c7e7a027abc1d1" providerId="LiveId" clId="{084593D7-791B-4DA7-B712-FFF25C74886D}" dt="2024-10-21T08:29:43.561" v="16" actId="14100"/>
          <ac:picMkLst>
            <pc:docMk/>
            <pc:sldMk cId="4010063240" sldId="375"/>
            <ac:picMk id="6" creationId="{C98911C6-4333-9139-FD94-23CCE508E1D1}"/>
          </ac:picMkLst>
        </pc:picChg>
        <pc:picChg chg="del">
          <ac:chgData name="瑛莉菜 羽田" userId="64c7e7a027abc1d1" providerId="LiveId" clId="{084593D7-791B-4DA7-B712-FFF25C74886D}" dt="2024-10-21T08:29:19.198" v="8" actId="478"/>
          <ac:picMkLst>
            <pc:docMk/>
            <pc:sldMk cId="4010063240" sldId="375"/>
            <ac:picMk id="8" creationId="{A74421C4-0D32-F070-CF1D-C8FC457A7354}"/>
          </ac:picMkLst>
        </pc:picChg>
        <pc:picChg chg="add mod">
          <ac:chgData name="瑛莉菜 羽田" userId="64c7e7a027abc1d1" providerId="LiveId" clId="{084593D7-791B-4DA7-B712-FFF25C74886D}" dt="2024-10-21T08:29:41.660" v="15" actId="1076"/>
          <ac:picMkLst>
            <pc:docMk/>
            <pc:sldMk cId="4010063240" sldId="375"/>
            <ac:picMk id="9" creationId="{7ADC3DF7-C1BD-66FD-886C-FBD5E622B4CA}"/>
          </ac:picMkLst>
        </pc:picChg>
      </pc:sldChg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シャンブリックキャンバスデイリーポーチ（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H130×W190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コットン、ポリエステル、レーヨン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61434" y="5920782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再生素材を使用した、普段使いしやすい舟形タイプのポーチです。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リップなどのコスメや目薬、小旅行の小分けポーチなど幅広くお使いいただけます。</a:t>
            </a:r>
            <a:br>
              <a:rPr lang="ja-JP" altLang="en-US" sz="1000" dirty="0"/>
            </a:b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W130×H50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W130×H50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803534F-2C0C-2B4D-AF3C-E8CF4EEB7B47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88661" y="816109"/>
            <a:ext cx="2727518" cy="273127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4592BBD-49B1-E5DF-10D5-64F72F9C91DF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373680" y="2591849"/>
            <a:ext cx="2315827" cy="201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19912</TotalTime>
  <Words>181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2024-11-05T02:50:59Z</dcterms:modified>
</cp:coreProperties>
</file>