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DC86B1-8526-474A-960F-19F36B71C805}" v="8" dt="2024-11-05T02:59:43.7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  <pc:sldChg chg="addSp delSp modSp mod">
        <pc:chgData name="瑛莉菜 羽田" userId="64c7e7a027abc1d1" providerId="LiveId" clId="{43DC86B1-8526-474A-960F-19F36B71C805}" dt="2024-11-05T03:00:32.439" v="44" actId="1076"/>
        <pc:sldMkLst>
          <pc:docMk/>
          <pc:sldMk cId="4010063240" sldId="375"/>
        </pc:sldMkLst>
        <pc:spChg chg="mod">
          <ac:chgData name="瑛莉菜 羽田" userId="64c7e7a027abc1d1" providerId="LiveId" clId="{43DC86B1-8526-474A-960F-19F36B71C805}" dt="2024-11-05T02:59:43.769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3DC86B1-8526-474A-960F-19F36B71C805}" dt="2024-11-05T02:59:59.435" v="33" actId="1076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3DC86B1-8526-474A-960F-19F36B71C805}" dt="2024-11-05T03:00:16.123" v="39" actId="14100"/>
          <ac:picMkLst>
            <pc:docMk/>
            <pc:sldMk cId="4010063240" sldId="375"/>
            <ac:picMk id="5" creationId="{F4386BDF-52FE-80A2-6941-CFD86A068E56}"/>
          </ac:picMkLst>
        </pc:picChg>
        <pc:picChg chg="del">
          <ac:chgData name="瑛莉菜 羽田" userId="64c7e7a027abc1d1" providerId="LiveId" clId="{43DC86B1-8526-474A-960F-19F36B71C805}" dt="2024-11-05T03:00:02.190" v="35" actId="478"/>
          <ac:picMkLst>
            <pc:docMk/>
            <pc:sldMk cId="4010063240" sldId="375"/>
            <ac:picMk id="6" creationId="{9803534F-2C0C-2B4D-AF3C-E8CF4EEB7B47}"/>
          </ac:picMkLst>
        </pc:picChg>
        <pc:picChg chg="add mod">
          <ac:chgData name="瑛莉菜 羽田" userId="64c7e7a027abc1d1" providerId="LiveId" clId="{43DC86B1-8526-474A-960F-19F36B71C805}" dt="2024-11-05T03:00:32.439" v="44" actId="1076"/>
          <ac:picMkLst>
            <pc:docMk/>
            <pc:sldMk cId="4010063240" sldId="375"/>
            <ac:picMk id="8" creationId="{D7233D95-4930-6734-9F59-AEC3456EA1A0}"/>
          </ac:picMkLst>
        </pc:picChg>
        <pc:picChg chg="del">
          <ac:chgData name="瑛莉菜 羽田" userId="64c7e7a027abc1d1" providerId="LiveId" clId="{43DC86B1-8526-474A-960F-19F36B71C805}" dt="2024-11-05T03:00:01.418" v="34" actId="478"/>
          <ac:picMkLst>
            <pc:docMk/>
            <pc:sldMk cId="4010063240" sldId="375"/>
            <ac:picMk id="9" creationId="{C4592BBD-49B1-E5DF-10D5-64F72F9C91DF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  <pc:sldChg chg="addSp delSp modSp mod">
        <pc:chgData name="瑛莉菜 羽田" userId="64c7e7a027abc1d1" providerId="LiveId" clId="{B3FB0105-1F87-4F8D-84A7-C542A41F1F9B}" dt="2024-11-05T02:50:58.096" v="30" actId="1076"/>
        <pc:sldMkLst>
          <pc:docMk/>
          <pc:sldMk cId="4010063240" sldId="375"/>
        </pc:sldMkLst>
        <pc:spChg chg="mod">
          <ac:chgData name="瑛莉菜 羽田" userId="64c7e7a027abc1d1" providerId="LiveId" clId="{B3FB0105-1F87-4F8D-84A7-C542A41F1F9B}" dt="2024-11-05T02:49:55.869" v="1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FB0105-1F87-4F8D-84A7-C542A41F1F9B}" dt="2024-11-05T02:49:26.424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FB0105-1F87-4F8D-84A7-C542A41F1F9B}" dt="2024-11-05T02:50:19.049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FB0105-1F87-4F8D-84A7-C542A41F1F9B}" dt="2024-11-05T02:35:40.84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FB0105-1F87-4F8D-84A7-C542A41F1F9B}" dt="2024-11-05T02:49:10.954" v="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3FB0105-1F87-4F8D-84A7-C542A41F1F9B}" dt="2024-11-05T02:50:22.672" v="20" actId="478"/>
          <ac:picMkLst>
            <pc:docMk/>
            <pc:sldMk cId="4010063240" sldId="375"/>
            <ac:picMk id="5" creationId="{3CE30738-BCDA-72E3-1007-F501E49D9C1C}"/>
          </ac:picMkLst>
        </pc:picChg>
        <pc:picChg chg="add mod">
          <ac:chgData name="瑛莉菜 羽田" userId="64c7e7a027abc1d1" providerId="LiveId" clId="{B3FB0105-1F87-4F8D-84A7-C542A41F1F9B}" dt="2024-11-05T02:50:43.161" v="25" actId="1076"/>
          <ac:picMkLst>
            <pc:docMk/>
            <pc:sldMk cId="4010063240" sldId="375"/>
            <ac:picMk id="6" creationId="{9803534F-2C0C-2B4D-AF3C-E8CF4EEB7B47}"/>
          </ac:picMkLst>
        </pc:picChg>
        <pc:picChg chg="del">
          <ac:chgData name="瑛莉菜 羽田" userId="64c7e7a027abc1d1" providerId="LiveId" clId="{B3FB0105-1F87-4F8D-84A7-C542A41F1F9B}" dt="2024-11-05T02:50:22.114" v="19" actId="478"/>
          <ac:picMkLst>
            <pc:docMk/>
            <pc:sldMk cId="4010063240" sldId="375"/>
            <ac:picMk id="8" creationId="{0102B885-210F-650E-D12B-BF35C8B119AC}"/>
          </ac:picMkLst>
        </pc:picChg>
        <pc:picChg chg="add mod">
          <ac:chgData name="瑛莉菜 羽田" userId="64c7e7a027abc1d1" providerId="LiveId" clId="{B3FB0105-1F87-4F8D-84A7-C542A41F1F9B}" dt="2024-11-05T02:50:58.096" v="30" actId="1076"/>
          <ac:picMkLst>
            <pc:docMk/>
            <pc:sldMk cId="4010063240" sldId="375"/>
            <ac:picMk id="9" creationId="{C4592BBD-49B1-E5DF-10D5-64F72F9C91DF}"/>
          </ac:picMkLst>
        </pc:picChg>
      </pc:sldChg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シャンブリックキャンバスデイリーポーチ（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H180×W250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コットン、ポリエステル、レーヨン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92548" y="5897610"/>
            <a:ext cx="60574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再生素材を使用した、普段使いしやすい舟形タイプのポーチです。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パソコンの充電器などのガジェット収納や、小旅行の小分けポーチなど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幅広くお使いいただけます。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W170×H90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W170×H90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4386BDF-52FE-80A2-6941-CFD86A068E5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44814" y="880934"/>
            <a:ext cx="2851072" cy="291532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7233D95-4930-6734-9F59-AEC3456EA1A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16142" y="2731195"/>
            <a:ext cx="2273461" cy="184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19913</TotalTime>
  <Words>196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2024-11-05T03:00:34Z</dcterms:modified>
</cp:coreProperties>
</file>