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C86B1-8526-474A-960F-19F36B71C805}" v="8" dt="2024-11-05T02:59:43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12:24.341" v="29" actId="20577"/>
      <pc:docMkLst>
        <pc:docMk/>
      </pc:docMkLst>
      <pc:sldChg chg="addSp delSp modSp mod">
        <pc:chgData name="瑛莉菜 羽田" userId="64c7e7a027abc1d1" providerId="LiveId" clId="{7A3375B0-F0F4-47C5-B6B2-7BCE026B19E9}" dt="2024-11-05T03:12:24.341" v="29" actId="20577"/>
        <pc:sldMkLst>
          <pc:docMk/>
          <pc:sldMk cId="4010063240" sldId="375"/>
        </pc:sldMkLst>
        <pc:spChg chg="mod">
          <ac:chgData name="瑛莉菜 羽田" userId="64c7e7a027abc1d1" providerId="LiveId" clId="{7A3375B0-F0F4-47C5-B6B2-7BCE026B19E9}" dt="2024-11-05T03:06:46.935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3375B0-F0F4-47C5-B6B2-7BCE026B19E9}" dt="2024-11-05T03:12:24.341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A3375B0-F0F4-47C5-B6B2-7BCE026B19E9}" dt="2024-11-05T03:06:31.298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3375B0-F0F4-47C5-B6B2-7BCE026B19E9}" dt="2024-11-05T03:06:39.72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A3375B0-F0F4-47C5-B6B2-7BCE026B19E9}" dt="2024-11-05T03:07:13.241" v="17" actId="478"/>
          <ac:picMkLst>
            <pc:docMk/>
            <pc:sldMk cId="4010063240" sldId="375"/>
            <ac:picMk id="5" creationId="{F4386BDF-52FE-80A2-6941-CFD86A068E56}"/>
          </ac:picMkLst>
        </pc:picChg>
        <pc:picChg chg="add mod">
          <ac:chgData name="瑛莉菜 羽田" userId="64c7e7a027abc1d1" providerId="LiveId" clId="{7A3375B0-F0F4-47C5-B6B2-7BCE026B19E9}" dt="2024-11-05T03:07:27.865" v="22" actId="14100"/>
          <ac:picMkLst>
            <pc:docMk/>
            <pc:sldMk cId="4010063240" sldId="375"/>
            <ac:picMk id="6" creationId="{42AA05A0-BDFE-C449-1B78-27021B9D9818}"/>
          </ac:picMkLst>
        </pc:picChg>
        <pc:picChg chg="del">
          <ac:chgData name="瑛莉菜 羽田" userId="64c7e7a027abc1d1" providerId="LiveId" clId="{7A3375B0-F0F4-47C5-B6B2-7BCE026B19E9}" dt="2024-11-05T03:07:13.808" v="18" actId="478"/>
          <ac:picMkLst>
            <pc:docMk/>
            <pc:sldMk cId="4010063240" sldId="375"/>
            <ac:picMk id="8" creationId="{D7233D95-4930-6734-9F59-AEC3456EA1A0}"/>
          </ac:picMkLst>
        </pc:picChg>
        <pc:picChg chg="add mod">
          <ac:chgData name="瑛莉菜 羽田" userId="64c7e7a027abc1d1" providerId="LiveId" clId="{7A3375B0-F0F4-47C5-B6B2-7BCE026B19E9}" dt="2024-11-05T03:07:40.592" v="27" actId="1076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  <pc:sldChg chg="addSp delSp modSp mod">
        <pc:chgData name="瑛莉菜 羽田" userId="64c7e7a027abc1d1" providerId="LiveId" clId="{B3FB0105-1F87-4F8D-84A7-C542A41F1F9B}" dt="2024-11-05T02:50:58.096" v="30" actId="1076"/>
        <pc:sldMkLst>
          <pc:docMk/>
          <pc:sldMk cId="4010063240" sldId="375"/>
        </pc:sldMkLst>
        <pc:spChg chg="mod">
          <ac:chgData name="瑛莉菜 羽田" userId="64c7e7a027abc1d1" providerId="LiveId" clId="{B3FB0105-1F87-4F8D-84A7-C542A41F1F9B}" dt="2024-11-05T02:49:55.869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FB0105-1F87-4F8D-84A7-C542A41F1F9B}" dt="2024-11-05T02:49:26.424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FB0105-1F87-4F8D-84A7-C542A41F1F9B}" dt="2024-11-05T02:50:19.049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FB0105-1F87-4F8D-84A7-C542A41F1F9B}" dt="2024-11-05T02:35:40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FB0105-1F87-4F8D-84A7-C542A41F1F9B}" dt="2024-11-05T02:49:10.954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3FB0105-1F87-4F8D-84A7-C542A41F1F9B}" dt="2024-11-05T02:50:22.672" v="20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B3FB0105-1F87-4F8D-84A7-C542A41F1F9B}" dt="2024-11-05T02:50:43.161" v="25" actId="1076"/>
          <ac:picMkLst>
            <pc:docMk/>
            <pc:sldMk cId="4010063240" sldId="375"/>
            <ac:picMk id="6" creationId="{9803534F-2C0C-2B4D-AF3C-E8CF4EEB7B47}"/>
          </ac:picMkLst>
        </pc:picChg>
        <pc:picChg chg="del">
          <ac:chgData name="瑛莉菜 羽田" userId="64c7e7a027abc1d1" providerId="LiveId" clId="{B3FB0105-1F87-4F8D-84A7-C542A41F1F9B}" dt="2024-11-05T02:50:22.114" v="19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B3FB0105-1F87-4F8D-84A7-C542A41F1F9B}" dt="2024-11-05T02:50:58.096" v="30" actId="1076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再生素材を使用した、普段使いしやすいフラット形状タイプのポーチです。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単色印刷からフルカラー印刷まで対応。お好きなデザインで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オリジナルグッズをおつくり頂けます。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W70×H65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W90×H85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2AA05A0-BDFE-C449-1B78-27021B9D981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78835" y="824293"/>
            <a:ext cx="2837829" cy="283384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DDFE3A9-0EE2-4BB9-1D31-3F69A89A4FA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72993" y="2473371"/>
            <a:ext cx="2188174" cy="218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19919</TotalTime>
  <Words>183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2024-11-05T03:12:26Z</dcterms:modified>
</cp:coreProperties>
</file>