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5FB4B5D-C41E-42BD-BB27-639D5805F3A0}" v="8" dt="2024-11-05T03:10:46.480"/>
    <p1510:client id="{43DC86B1-8526-474A-960F-19F36B71C805}" v="8" dt="2024-11-05T02:59:43.769"/>
    <p1510:client id="{98B543F0-FB8F-4F6B-A41C-95CAC52D1998}" v="12" dt="2024-11-05T03:08:42.38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F2885D0C-3BEF-4249-9B13-46DFE6DDCAC4}"/>
    <pc:docChg chg="custSel modSld">
      <pc:chgData name="瑛莉菜 羽田" userId="64c7e7a027abc1d1" providerId="LiveId" clId="{F2885D0C-3BEF-4249-9B13-46DFE6DDCAC4}" dt="2024-10-21T07:54:55.558" v="62" actId="1076"/>
      <pc:docMkLst>
        <pc:docMk/>
      </pc:docMkLst>
      <pc:sldChg chg="addSp delSp modSp mod">
        <pc:chgData name="瑛莉菜 羽田" userId="64c7e7a027abc1d1" providerId="LiveId" clId="{F2885D0C-3BEF-4249-9B13-46DFE6DDCAC4}" dt="2024-10-21T07:54:55.558" v="62" actId="1076"/>
        <pc:sldMkLst>
          <pc:docMk/>
          <pc:sldMk cId="4010063240" sldId="375"/>
        </pc:sldMkLst>
        <pc:spChg chg="mod">
          <ac:chgData name="瑛莉菜 羽田" userId="64c7e7a027abc1d1" providerId="LiveId" clId="{F2885D0C-3BEF-4249-9B13-46DFE6DDCAC4}" dt="2024-10-21T07:53:48.068" v="2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2885D0C-3BEF-4249-9B13-46DFE6DDCAC4}" dt="2024-10-21T07:54:25.027" v="5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2885D0C-3BEF-4249-9B13-46DFE6DDCAC4}" dt="2024-10-21T07:53:08.264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2885D0C-3BEF-4249-9B13-46DFE6DDCAC4}" dt="2024-10-21T07:53:17.70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2885D0C-3BEF-4249-9B13-46DFE6DDCAC4}" dt="2024-10-21T07:54:37.547" v="57" actId="14100"/>
          <ac:picMkLst>
            <pc:docMk/>
            <pc:sldMk cId="4010063240" sldId="375"/>
            <ac:picMk id="5" creationId="{5E941EFB-45AA-696E-5E6A-04570C2FAA21}"/>
          </ac:picMkLst>
        </pc:picChg>
        <pc:picChg chg="del">
          <ac:chgData name="瑛莉菜 羽田" userId="64c7e7a027abc1d1" providerId="LiveId" clId="{F2885D0C-3BEF-4249-9B13-46DFE6DDCAC4}" dt="2024-10-21T07:54:26.504" v="52" actId="478"/>
          <ac:picMkLst>
            <pc:docMk/>
            <pc:sldMk cId="4010063240" sldId="375"/>
            <ac:picMk id="6" creationId="{E4C5A672-8C08-7C67-3566-B49803D2369D}"/>
          </ac:picMkLst>
        </pc:picChg>
        <pc:picChg chg="add mod">
          <ac:chgData name="瑛莉菜 羽田" userId="64c7e7a027abc1d1" providerId="LiveId" clId="{F2885D0C-3BEF-4249-9B13-46DFE6DDCAC4}" dt="2024-10-21T07:54:55.558" v="62" actId="1076"/>
          <ac:picMkLst>
            <pc:docMk/>
            <pc:sldMk cId="4010063240" sldId="375"/>
            <ac:picMk id="8" creationId="{ED66FC98-2208-6957-21D0-E610E466AC95}"/>
          </ac:picMkLst>
        </pc:picChg>
        <pc:picChg chg="del">
          <ac:chgData name="瑛莉菜 羽田" userId="64c7e7a027abc1d1" providerId="LiveId" clId="{F2885D0C-3BEF-4249-9B13-46DFE6DDCAC4}" dt="2024-10-21T07:54:26.929" v="53" actId="478"/>
          <ac:picMkLst>
            <pc:docMk/>
            <pc:sldMk cId="4010063240" sldId="375"/>
            <ac:picMk id="9" creationId="{5E8B1017-D915-E9BB-2E81-54C4D555F969}"/>
          </ac:picMkLst>
        </pc:picChg>
      </pc:sldChg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084593D7-791B-4DA7-B712-FFF25C74886D}"/>
    <pc:docChg chg="custSel modSld">
      <pc:chgData name="瑛莉菜 羽田" userId="64c7e7a027abc1d1" providerId="LiveId" clId="{084593D7-791B-4DA7-B712-FFF25C74886D}" dt="2024-10-21T08:29:43.561" v="16" actId="14100"/>
      <pc:docMkLst>
        <pc:docMk/>
      </pc:docMkLst>
      <pc:sldChg chg="addSp delSp modSp mod">
        <pc:chgData name="瑛莉菜 羽田" userId="64c7e7a027abc1d1" providerId="LiveId" clId="{084593D7-791B-4DA7-B712-FFF25C74886D}" dt="2024-10-21T08:29:43.561" v="16" actId="14100"/>
        <pc:sldMkLst>
          <pc:docMk/>
          <pc:sldMk cId="4010063240" sldId="375"/>
        </pc:sldMkLst>
        <pc:spChg chg="mod">
          <ac:chgData name="瑛莉菜 羽田" userId="64c7e7a027abc1d1" providerId="LiveId" clId="{084593D7-791B-4DA7-B712-FFF25C74886D}" dt="2024-10-21T08:29:03.365" v="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084593D7-791B-4DA7-B712-FFF25C74886D}" dt="2024-10-21T08:29:17.089" v="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84593D7-791B-4DA7-B712-FFF25C74886D}" dt="2024-10-21T08:28:48.79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84593D7-791B-4DA7-B712-FFF25C74886D}" dt="2024-10-21T08:28:54.603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84593D7-791B-4DA7-B712-FFF25C74886D}" dt="2024-10-21T08:29:18.710" v="7" actId="478"/>
          <ac:picMkLst>
            <pc:docMk/>
            <pc:sldMk cId="4010063240" sldId="375"/>
            <ac:picMk id="5" creationId="{9401EA25-5EEB-9BA9-F854-24AA55546C19}"/>
          </ac:picMkLst>
        </pc:picChg>
        <pc:picChg chg="add mod">
          <ac:chgData name="瑛莉菜 羽田" userId="64c7e7a027abc1d1" providerId="LiveId" clId="{084593D7-791B-4DA7-B712-FFF25C74886D}" dt="2024-10-21T08:29:43.561" v="16" actId="14100"/>
          <ac:picMkLst>
            <pc:docMk/>
            <pc:sldMk cId="4010063240" sldId="375"/>
            <ac:picMk id="6" creationId="{C98911C6-4333-9139-FD94-23CCE508E1D1}"/>
          </ac:picMkLst>
        </pc:picChg>
        <pc:picChg chg="del">
          <ac:chgData name="瑛莉菜 羽田" userId="64c7e7a027abc1d1" providerId="LiveId" clId="{084593D7-791B-4DA7-B712-FFF25C74886D}" dt="2024-10-21T08:29:19.198" v="8" actId="478"/>
          <ac:picMkLst>
            <pc:docMk/>
            <pc:sldMk cId="4010063240" sldId="375"/>
            <ac:picMk id="8" creationId="{A74421C4-0D32-F070-CF1D-C8FC457A7354}"/>
          </ac:picMkLst>
        </pc:picChg>
        <pc:picChg chg="add mod">
          <ac:chgData name="瑛莉菜 羽田" userId="64c7e7a027abc1d1" providerId="LiveId" clId="{084593D7-791B-4DA7-B712-FFF25C74886D}" dt="2024-10-21T08:29:41.660" v="15" actId="1076"/>
          <ac:picMkLst>
            <pc:docMk/>
            <pc:sldMk cId="4010063240" sldId="375"/>
            <ac:picMk id="9" creationId="{7ADC3DF7-C1BD-66FD-886C-FBD5E622B4CA}"/>
          </ac:picMkLst>
        </pc:picChg>
      </pc:sldChg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1EA2266B-9074-438A-A36C-17D00FA21F81}"/>
    <pc:docChg chg="custSel modSld">
      <pc:chgData name="瑛莉菜 羽田" userId="64c7e7a027abc1d1" providerId="LiveId" clId="{1EA2266B-9074-438A-A36C-17D00FA21F81}" dt="2024-10-21T08:11:01.925" v="187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7A3375B0-F0F4-47C5-B6B2-7BCE026B19E9}"/>
    <pc:docChg chg="undo custSel modSld">
      <pc:chgData name="瑛莉菜 羽田" userId="64c7e7a027abc1d1" providerId="LiveId" clId="{7A3375B0-F0F4-47C5-B6B2-7BCE026B19E9}" dt="2024-11-05T03:07:40.592" v="27" actId="1076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98B543F0-FB8F-4F6B-A41C-95CAC52D1998}"/>
    <pc:docChg chg="custSel modSld">
      <pc:chgData name="瑛莉菜 羽田" userId="64c7e7a027abc1d1" providerId="LiveId" clId="{98B543F0-FB8F-4F6B-A41C-95CAC52D1998}" dt="2024-11-05T03:09:21.447" v="43" actId="1076"/>
      <pc:docMkLst>
        <pc:docMk/>
      </pc:docMkLst>
      <pc:sldChg chg="addSp delSp modSp mod">
        <pc:chgData name="瑛莉菜 羽田" userId="64c7e7a027abc1d1" providerId="LiveId" clId="{98B543F0-FB8F-4F6B-A41C-95CAC52D1998}" dt="2024-11-05T03:09:21.447" v="43" actId="1076"/>
        <pc:sldMkLst>
          <pc:docMk/>
          <pc:sldMk cId="4010063240" sldId="375"/>
        </pc:sldMkLst>
        <pc:spChg chg="mod">
          <ac:chgData name="瑛莉菜 羽田" userId="64c7e7a027abc1d1" providerId="LiveId" clId="{98B543F0-FB8F-4F6B-A41C-95CAC52D1998}" dt="2024-11-05T03:08:42.383" v="3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98B543F0-FB8F-4F6B-A41C-95CAC52D1998}" dt="2024-11-05T03:08:13.5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8B543F0-FB8F-4F6B-A41C-95CAC52D1998}" dt="2024-11-05T03:08:26.211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8B543F0-FB8F-4F6B-A41C-95CAC52D1998}" dt="2024-11-05T03:09:05.271" v="38" actId="1076"/>
          <ac:picMkLst>
            <pc:docMk/>
            <pc:sldMk cId="4010063240" sldId="375"/>
            <ac:picMk id="5" creationId="{278EE994-CB4E-930A-93A2-63171FE4EF83}"/>
          </ac:picMkLst>
        </pc:picChg>
        <pc:picChg chg="del">
          <ac:chgData name="瑛莉菜 羽田" userId="64c7e7a027abc1d1" providerId="LiveId" clId="{98B543F0-FB8F-4F6B-A41C-95CAC52D1998}" dt="2024-11-05T03:08:57.564" v="32" actId="478"/>
          <ac:picMkLst>
            <pc:docMk/>
            <pc:sldMk cId="4010063240" sldId="375"/>
            <ac:picMk id="6" creationId="{42AA05A0-BDFE-C449-1B78-27021B9D9818}"/>
          </ac:picMkLst>
        </pc:picChg>
        <pc:picChg chg="add mod">
          <ac:chgData name="瑛莉菜 羽田" userId="64c7e7a027abc1d1" providerId="LiveId" clId="{98B543F0-FB8F-4F6B-A41C-95CAC52D1998}" dt="2024-11-05T03:09:21.447" v="43" actId="1076"/>
          <ac:picMkLst>
            <pc:docMk/>
            <pc:sldMk cId="4010063240" sldId="375"/>
            <ac:picMk id="8" creationId="{4802906F-EDFC-2D69-B89A-570212656528}"/>
          </ac:picMkLst>
        </pc:picChg>
        <pc:picChg chg="del">
          <ac:chgData name="瑛莉菜 羽田" userId="64c7e7a027abc1d1" providerId="LiveId" clId="{98B543F0-FB8F-4F6B-A41C-95CAC52D1998}" dt="2024-11-05T03:08:58.279" v="33" actId="478"/>
          <ac:picMkLst>
            <pc:docMk/>
            <pc:sldMk cId="4010063240" sldId="375"/>
            <ac:picMk id="9" creationId="{6DDFE3A9-0EE2-4BB9-1D31-3F69A89A4FA7}"/>
          </ac:picMkLst>
        </pc:picChg>
      </pc:sldChg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D57ABED5-439E-4336-AFD7-F8EBBBEE6FFE}"/>
    <pc:docChg chg="undo custSel modSld">
      <pc:chgData name="瑛莉菜 羽田" userId="64c7e7a027abc1d1" providerId="LiveId" clId="{D57ABED5-439E-4336-AFD7-F8EBBBEE6FFE}" dt="2024-10-21T08:24:50.709" v="47" actId="1076"/>
      <pc:docMkLst>
        <pc:docMk/>
      </pc:docMkLst>
      <pc:sldChg chg="addSp delSp modSp mod">
        <pc:chgData name="瑛莉菜 羽田" userId="64c7e7a027abc1d1" providerId="LiveId" clId="{D57ABED5-439E-4336-AFD7-F8EBBBEE6FFE}" dt="2024-10-21T08:24:50.709" v="47" actId="1076"/>
        <pc:sldMkLst>
          <pc:docMk/>
          <pc:sldMk cId="4010063240" sldId="375"/>
        </pc:sldMkLst>
        <pc:spChg chg="mod">
          <ac:chgData name="瑛莉菜 羽田" userId="64c7e7a027abc1d1" providerId="LiveId" clId="{D57ABED5-439E-4336-AFD7-F8EBBBEE6FFE}" dt="2024-10-21T08:23:37.549" v="34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57ABED5-439E-4336-AFD7-F8EBBBEE6FFE}" dt="2024-10-21T08:22:20.931" v="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57ABED5-439E-4336-AFD7-F8EBBBEE6FFE}" dt="2024-10-21T08:24:22.558" v="38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57ABED5-439E-4336-AFD7-F8EBBBEE6FFE}" dt="2024-10-21T08:22:00.8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57ABED5-439E-4336-AFD7-F8EBBBEE6FFE}" dt="2024-10-21T08:22:07.16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57ABED5-439E-4336-AFD7-F8EBBBEE6FFE}" dt="2024-10-21T08:24:23.776" v="39" actId="478"/>
          <ac:picMkLst>
            <pc:docMk/>
            <pc:sldMk cId="4010063240" sldId="375"/>
            <ac:picMk id="5" creationId="{D4FE1254-5409-6F3A-0F9B-BC0A25BA1D59}"/>
          </ac:picMkLst>
        </pc:picChg>
        <pc:picChg chg="add mod">
          <ac:chgData name="瑛莉菜 羽田" userId="64c7e7a027abc1d1" providerId="LiveId" clId="{D57ABED5-439E-4336-AFD7-F8EBBBEE6FFE}" dt="2024-10-21T08:24:36.113" v="43" actId="1076"/>
          <ac:picMkLst>
            <pc:docMk/>
            <pc:sldMk cId="4010063240" sldId="375"/>
            <ac:picMk id="6" creationId="{9A4ACDB1-20E8-17B3-2A5D-85B8D85C2B63}"/>
          </ac:picMkLst>
        </pc:picChg>
        <pc:picChg chg="del">
          <ac:chgData name="瑛莉菜 羽田" userId="64c7e7a027abc1d1" providerId="LiveId" clId="{D57ABED5-439E-4336-AFD7-F8EBBBEE6FFE}" dt="2024-10-21T08:24:24.303" v="40" actId="478"/>
          <ac:picMkLst>
            <pc:docMk/>
            <pc:sldMk cId="4010063240" sldId="375"/>
            <ac:picMk id="8" creationId="{AF927E2E-E329-30FE-56E4-369B9C7B717C}"/>
          </ac:picMkLst>
        </pc:picChg>
        <pc:picChg chg="add mod">
          <ac:chgData name="瑛莉菜 羽田" userId="64c7e7a027abc1d1" providerId="LiveId" clId="{D57ABED5-439E-4336-AFD7-F8EBBBEE6FFE}" dt="2024-10-21T08:24:50.709" v="47" actId="1076"/>
          <ac:picMkLst>
            <pc:docMk/>
            <pc:sldMk cId="4010063240" sldId="375"/>
            <ac:picMk id="9" creationId="{B9A21ECC-D56B-1C60-1F23-5BD93E00ADE7}"/>
          </ac:picMkLst>
        </pc:picChg>
      </pc:sldChg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B3FB0105-1F87-4F8D-84A7-C542A41F1F9B}"/>
    <pc:docChg chg="undo custSel modSld">
      <pc:chgData name="瑛莉菜 羽田" userId="64c7e7a027abc1d1" providerId="LiveId" clId="{B3FB0105-1F87-4F8D-84A7-C542A41F1F9B}" dt="2024-11-05T02:50:58.096" v="30" actId="1076"/>
      <pc:docMkLst>
        <pc:docMk/>
      </pc:docMkLst>
      <pc:sldChg chg="addSp delSp modSp mod">
        <pc:chgData name="瑛莉菜 羽田" userId="64c7e7a027abc1d1" providerId="LiveId" clId="{B3FB0105-1F87-4F8D-84A7-C542A41F1F9B}" dt="2024-11-05T02:50:58.096" v="30" actId="1076"/>
        <pc:sldMkLst>
          <pc:docMk/>
          <pc:sldMk cId="4010063240" sldId="375"/>
        </pc:sldMkLst>
        <pc:spChg chg="mod">
          <ac:chgData name="瑛莉菜 羽田" userId="64c7e7a027abc1d1" providerId="LiveId" clId="{B3FB0105-1F87-4F8D-84A7-C542A41F1F9B}" dt="2024-11-05T02:49:55.869" v="13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FB0105-1F87-4F8D-84A7-C542A41F1F9B}" dt="2024-11-05T02:49:26.424" v="1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FB0105-1F87-4F8D-84A7-C542A41F1F9B}" dt="2024-11-05T02:50:19.049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FB0105-1F87-4F8D-84A7-C542A41F1F9B}" dt="2024-11-05T02:35:40.84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FB0105-1F87-4F8D-84A7-C542A41F1F9B}" dt="2024-11-05T02:49:10.954" v="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B3FB0105-1F87-4F8D-84A7-C542A41F1F9B}" dt="2024-11-05T02:50:22.672" v="20" actId="478"/>
          <ac:picMkLst>
            <pc:docMk/>
            <pc:sldMk cId="4010063240" sldId="375"/>
            <ac:picMk id="5" creationId="{3CE30738-BCDA-72E3-1007-F501E49D9C1C}"/>
          </ac:picMkLst>
        </pc:picChg>
        <pc:picChg chg="add mod">
          <ac:chgData name="瑛莉菜 羽田" userId="64c7e7a027abc1d1" providerId="LiveId" clId="{B3FB0105-1F87-4F8D-84A7-C542A41F1F9B}" dt="2024-11-05T02:50:43.161" v="25" actId="1076"/>
          <ac:picMkLst>
            <pc:docMk/>
            <pc:sldMk cId="4010063240" sldId="375"/>
            <ac:picMk id="6" creationId="{9803534F-2C0C-2B4D-AF3C-E8CF4EEB7B47}"/>
          </ac:picMkLst>
        </pc:picChg>
        <pc:picChg chg="del">
          <ac:chgData name="瑛莉菜 羽田" userId="64c7e7a027abc1d1" providerId="LiveId" clId="{B3FB0105-1F87-4F8D-84A7-C542A41F1F9B}" dt="2024-11-05T02:50:22.114" v="19" actId="478"/>
          <ac:picMkLst>
            <pc:docMk/>
            <pc:sldMk cId="4010063240" sldId="375"/>
            <ac:picMk id="8" creationId="{0102B885-210F-650E-D12B-BF35C8B119AC}"/>
          </ac:picMkLst>
        </pc:picChg>
        <pc:picChg chg="add mod">
          <ac:chgData name="瑛莉菜 羽田" userId="64c7e7a027abc1d1" providerId="LiveId" clId="{B3FB0105-1F87-4F8D-84A7-C542A41F1F9B}" dt="2024-11-05T02:50:58.096" v="30" actId="1076"/>
          <ac:picMkLst>
            <pc:docMk/>
            <pc:sldMk cId="4010063240" sldId="375"/>
            <ac:picMk id="9" creationId="{C4592BBD-49B1-E5DF-10D5-64F72F9C91DF}"/>
          </ac:picMkLst>
        </pc:picChg>
      </pc:sldChg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9C2FD1D1-B183-4291-B0EF-F10A137D7FE1}"/>
    <pc:docChg chg="custSel modSld">
      <pc:chgData name="瑛莉菜 羽田" userId="64c7e7a027abc1d1" providerId="LiveId" clId="{9C2FD1D1-B183-4291-B0EF-F10A137D7FE1}" dt="2024-10-21T08:45:00.045" v="23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  <pc:sldChg chg="addSp delSp modSp mod">
        <pc:chgData name="瑛莉菜 羽田" userId="64c7e7a027abc1d1" providerId="LiveId" clId="{269EB5A2-B111-4E8F-A7A7-2557B5A69501}" dt="2024-10-21T07:13:52.953" v="56" actId="14100"/>
        <pc:sldMkLst>
          <pc:docMk/>
          <pc:sldMk cId="4010063240" sldId="375"/>
        </pc:sldMkLst>
        <pc:spChg chg="mod">
          <ac:chgData name="瑛莉菜 羽田" userId="64c7e7a027abc1d1" providerId="LiveId" clId="{269EB5A2-B111-4E8F-A7A7-2557B5A69501}" dt="2024-10-21T07:12:57.761" v="46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69EB5A2-B111-4E8F-A7A7-2557B5A69501}" dt="2024-10-21T07:12:08.267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69EB5A2-B111-4E8F-A7A7-2557B5A69501}" dt="2024-10-21T07:11:52.651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69EB5A2-B111-4E8F-A7A7-2557B5A69501}" dt="2024-10-21T07:11:37.748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02.777" v="32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49.943" v="43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69EB5A2-B111-4E8F-A7A7-2557B5A69501}" dt="2024-10-21T07:13:35.918" v="52" actId="1076"/>
          <ac:picMkLst>
            <pc:docMk/>
            <pc:sldMk cId="4010063240" sldId="375"/>
            <ac:picMk id="5" creationId="{0FE5FCB8-6168-4C1D-8513-7B0B26445412}"/>
          </ac:picMkLst>
        </pc:picChg>
        <pc:picChg chg="del">
          <ac:chgData name="瑛莉菜 羽田" userId="64c7e7a027abc1d1" providerId="LiveId" clId="{269EB5A2-B111-4E8F-A7A7-2557B5A69501}" dt="2024-10-21T07:12:59.980" v="47" actId="478"/>
          <ac:picMkLst>
            <pc:docMk/>
            <pc:sldMk cId="4010063240" sldId="375"/>
            <ac:picMk id="6" creationId="{21B90A9E-212A-9E14-9E09-DD989C42A4B8}"/>
          </ac:picMkLst>
        </pc:picChg>
        <pc:picChg chg="add mod">
          <ac:chgData name="瑛莉菜 羽田" userId="64c7e7a027abc1d1" providerId="LiveId" clId="{269EB5A2-B111-4E8F-A7A7-2557B5A69501}" dt="2024-10-21T07:13:52.953" v="56" actId="14100"/>
          <ac:picMkLst>
            <pc:docMk/>
            <pc:sldMk cId="4010063240" sldId="375"/>
            <ac:picMk id="8" creationId="{88EAFB50-9A65-2B06-D60A-3D73D568E7AE}"/>
          </ac:picMkLst>
        </pc:picChg>
        <pc:picChg chg="del">
          <ac:chgData name="瑛莉菜 羽田" userId="64c7e7a027abc1d1" providerId="LiveId" clId="{269EB5A2-B111-4E8F-A7A7-2557B5A69501}" dt="2024-10-21T07:13:00.542" v="48" actId="478"/>
          <ac:picMkLst>
            <pc:docMk/>
            <pc:sldMk cId="4010063240" sldId="375"/>
            <ac:picMk id="9" creationId="{F7D4E635-1BAC-7CA1-4F7A-69C4BBE3016F}"/>
          </ac:picMkLst>
        </pc:picChg>
      </pc:sldChg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8FAA4852-4404-454F-BF9F-A5BF6DBC3589}"/>
    <pc:docChg chg="undo custSel modSld">
      <pc:chgData name="瑛莉菜 羽田" userId="64c7e7a027abc1d1" providerId="LiveId" clId="{8FAA4852-4404-454F-BF9F-A5BF6DBC3589}" dt="2024-10-21T08:01:09.440" v="39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</pc:docChg>
  </pc:docChgLst>
  <pc:docChgLst>
    <pc:chgData name="瑛莉菜 羽田" userId="64c7e7a027abc1d1" providerId="LiveId" clId="{F15D61F9-AB3B-44F9-9660-85E58C074531}"/>
    <pc:docChg chg="custSel modSld">
      <pc:chgData name="瑛莉菜 羽田" userId="64c7e7a027abc1d1" providerId="LiveId" clId="{F15D61F9-AB3B-44F9-9660-85E58C074531}" dt="2024-10-21T07:51:57.982" v="59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5E65BF66-3297-44D4-9B3F-E518B8789EAA}"/>
    <pc:docChg chg="custSel modSld">
      <pc:chgData name="瑛莉菜 羽田" userId="64c7e7a027abc1d1" providerId="LiveId" clId="{5E65BF66-3297-44D4-9B3F-E518B8789EAA}" dt="2024-10-21T08:28:19.305" v="54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43DC86B1-8526-474A-960F-19F36B71C805}"/>
    <pc:docChg chg="custSel modSld">
      <pc:chgData name="瑛莉菜 羽田" userId="64c7e7a027abc1d1" providerId="LiveId" clId="{43DC86B1-8526-474A-960F-19F36B71C805}" dt="2024-11-05T03:00:32.439" v="44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25FB4B5D-C41E-42BD-BB27-639D5805F3A0}"/>
    <pc:docChg chg="custSel modSld">
      <pc:chgData name="瑛莉菜 羽田" userId="64c7e7a027abc1d1" providerId="LiveId" clId="{25FB4B5D-C41E-42BD-BB27-639D5805F3A0}" dt="2024-11-05T03:11:20.527" v="42" actId="1076"/>
      <pc:docMkLst>
        <pc:docMk/>
      </pc:docMkLst>
      <pc:sldChg chg="addSp delSp modSp mod">
        <pc:chgData name="瑛莉菜 羽田" userId="64c7e7a027abc1d1" providerId="LiveId" clId="{25FB4B5D-C41E-42BD-BB27-639D5805F3A0}" dt="2024-11-05T03:11:20.527" v="42" actId="1076"/>
        <pc:sldMkLst>
          <pc:docMk/>
          <pc:sldMk cId="4010063240" sldId="375"/>
        </pc:sldMkLst>
        <pc:spChg chg="mod">
          <ac:chgData name="瑛莉菜 羽田" userId="64c7e7a027abc1d1" providerId="LiveId" clId="{25FB4B5D-C41E-42BD-BB27-639D5805F3A0}" dt="2024-11-05T03:10:46.480" v="30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5FB4B5D-C41E-42BD-BB27-639D5805F3A0}" dt="2024-11-05T03:10:12.205" v="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5FB4B5D-C41E-42BD-BB27-639D5805F3A0}" dt="2024-11-05T03:10:01.9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5FB4B5D-C41E-42BD-BB27-639D5805F3A0}" dt="2024-11-05T03:10:22.734" v="12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5FB4B5D-C41E-42BD-BB27-639D5805F3A0}" dt="2024-11-05T03:10:53.200" v="31" actId="478"/>
          <ac:picMkLst>
            <pc:docMk/>
            <pc:sldMk cId="4010063240" sldId="375"/>
            <ac:picMk id="5" creationId="{278EE994-CB4E-930A-93A2-63171FE4EF83}"/>
          </ac:picMkLst>
        </pc:picChg>
        <pc:picChg chg="add mod">
          <ac:chgData name="瑛莉菜 羽田" userId="64c7e7a027abc1d1" providerId="LiveId" clId="{25FB4B5D-C41E-42BD-BB27-639D5805F3A0}" dt="2024-11-05T03:11:05.505" v="37" actId="1076"/>
          <ac:picMkLst>
            <pc:docMk/>
            <pc:sldMk cId="4010063240" sldId="375"/>
            <ac:picMk id="6" creationId="{53013BA1-57F4-425D-4A54-A524A7545DA8}"/>
          </ac:picMkLst>
        </pc:picChg>
        <pc:picChg chg="del">
          <ac:chgData name="瑛莉菜 羽田" userId="64c7e7a027abc1d1" providerId="LiveId" clId="{25FB4B5D-C41E-42BD-BB27-639D5805F3A0}" dt="2024-11-05T03:10:53.908" v="32" actId="478"/>
          <ac:picMkLst>
            <pc:docMk/>
            <pc:sldMk cId="4010063240" sldId="375"/>
            <ac:picMk id="8" creationId="{4802906F-EDFC-2D69-B89A-570212656528}"/>
          </ac:picMkLst>
        </pc:picChg>
        <pc:picChg chg="add mod">
          <ac:chgData name="瑛莉菜 羽田" userId="64c7e7a027abc1d1" providerId="LiveId" clId="{25FB4B5D-C41E-42BD-BB27-639D5805F3A0}" dt="2024-11-05T03:11:20.527" v="42" actId="1076"/>
          <ac:picMkLst>
            <pc:docMk/>
            <pc:sldMk cId="4010063240" sldId="375"/>
            <ac:picMk id="9" creationId="{081FC105-5D5E-EDD3-E8F8-630DFBE46EC9}"/>
          </ac:picMkLst>
        </pc:picChg>
      </pc:sldChg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シャンブリックキャンバスフラットポーチ（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H170×W230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コットン、ポリエステル、レーヨン　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231748" y="5909975"/>
            <a:ext cx="6057474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再生素材を使用した、普段使いしやすいフラット形状タイプのポーチです。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単色印刷からフルカラー印刷まで対応。お好きなデザインで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オリジナルグッズをおつくり頂けます。</a:t>
            </a:r>
            <a:br>
              <a:rPr lang="ja-JP" altLang="en-US" sz="1000" dirty="0"/>
            </a:br>
            <a:br>
              <a:rPr lang="ja-JP" altLang="en-US" sz="1000" dirty="0"/>
            </a:b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68457" y="6522763"/>
            <a:ext cx="4298519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W150×H85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W100×H85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ja-JP" altLang="en-US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　　　　　　　　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W150×H85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53013BA1-57F4-425D-4A54-A524A7545DA8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40154" y="871983"/>
            <a:ext cx="2734789" cy="2730921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081FC105-5D5E-EDD3-E8F8-630DFBE46EC9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548657" y="2805655"/>
            <a:ext cx="2212768" cy="1434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19921</TotalTime>
  <Words>196</Words>
  <Application>Microsoft Office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2024-11-05T03:11:23Z</dcterms:modified>
</cp:coreProperties>
</file>