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43DC86B1-8526-474A-960F-19F36B71C805}" v="8" dt="2024-11-05T02:59:43.769"/>
    <p1510:client id="{98B543F0-FB8F-4F6B-A41C-95CAC52D1998}" v="12" dt="2024-11-05T03:08:42.3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  <pc:sldChg chg="addSp delSp modSp mod">
        <pc:chgData name="瑛莉菜 羽田" userId="64c7e7a027abc1d1" providerId="LiveId" clId="{22D5FE20-9CBA-4CAE-AB2E-760287AF2662}" dt="2024-11-05T03:42:56.384" v="36" actId="1076"/>
        <pc:sldMkLst>
          <pc:docMk/>
          <pc:sldMk cId="4010063240" sldId="375"/>
        </pc:sldMkLst>
        <pc:spChg chg="mod">
          <ac:chgData name="瑛莉菜 羽田" userId="64c7e7a027abc1d1" providerId="LiveId" clId="{22D5FE20-9CBA-4CAE-AB2E-760287AF2662}" dt="2024-11-05T03:42:18.446" v="26" actId="20577"/>
          <ac:spMkLst>
            <pc:docMk/>
            <pc:sldMk cId="4010063240" sldId="375"/>
            <ac:spMk id="4" creationId="{4089F0E4-8EB1-65F8-1F8E-DFAE3A950B63}"/>
          </ac:spMkLst>
        </pc:spChg>
        <pc:picChg chg="add mod">
          <ac:chgData name="瑛莉菜 羽田" userId="64c7e7a027abc1d1" providerId="LiveId" clId="{22D5FE20-9CBA-4CAE-AB2E-760287AF2662}" dt="2024-11-05T03:42:43.845" v="33" actId="1076"/>
          <ac:picMkLst>
            <pc:docMk/>
            <pc:sldMk cId="4010063240" sldId="375"/>
            <ac:picMk id="5" creationId="{79AE9581-A129-DBA8-5130-E503327C33F3}"/>
          </ac:picMkLst>
        </pc:picChg>
        <pc:picChg chg="del">
          <ac:chgData name="瑛莉菜 羽田" userId="64c7e7a027abc1d1" providerId="LiveId" clId="{22D5FE20-9CBA-4CAE-AB2E-760287AF2662}" dt="2024-11-05T03:42:29.293" v="27" actId="478"/>
          <ac:picMkLst>
            <pc:docMk/>
            <pc:sldMk cId="4010063240" sldId="375"/>
            <ac:picMk id="6" creationId="{53013BA1-57F4-425D-4A54-A524A7545DA8}"/>
          </ac:picMkLst>
        </pc:picChg>
        <pc:picChg chg="add mod">
          <ac:chgData name="瑛莉菜 羽田" userId="64c7e7a027abc1d1" providerId="LiveId" clId="{22D5FE20-9CBA-4CAE-AB2E-760287AF2662}" dt="2024-11-05T03:42:56.384" v="36" actId="1076"/>
          <ac:picMkLst>
            <pc:docMk/>
            <pc:sldMk cId="4010063240" sldId="375"/>
            <ac:picMk id="8" creationId="{E70820EA-C9E1-40A8-B1FD-9CDB82176233}"/>
          </ac:picMkLst>
        </pc:picChg>
        <pc:picChg chg="del">
          <ac:chgData name="瑛莉菜 羽田" userId="64c7e7a027abc1d1" providerId="LiveId" clId="{22D5FE20-9CBA-4CAE-AB2E-760287AF2662}" dt="2024-11-05T03:42:29.797" v="28" actId="478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  <pc:sldChg chg="addSp delSp modSp mod">
        <pc:chgData name="瑛莉菜 羽田" userId="64c7e7a027abc1d1" providerId="LiveId" clId="{98B543F0-FB8F-4F6B-A41C-95CAC52D1998}" dt="2024-11-05T03:09:21.447" v="43" actId="1076"/>
        <pc:sldMkLst>
          <pc:docMk/>
          <pc:sldMk cId="4010063240" sldId="375"/>
        </pc:sldMkLst>
        <pc:spChg chg="mod">
          <ac:chgData name="瑛莉菜 羽田" userId="64c7e7a027abc1d1" providerId="LiveId" clId="{98B543F0-FB8F-4F6B-A41C-95CAC52D1998}" dt="2024-11-05T03:08:42.383" v="3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8B543F0-FB8F-4F6B-A41C-95CAC52D1998}" dt="2024-11-05T03:08:13.5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8B543F0-FB8F-4F6B-A41C-95CAC52D1998}" dt="2024-11-05T03:08:26.211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8B543F0-FB8F-4F6B-A41C-95CAC52D1998}" dt="2024-11-05T03:09:05.271" v="38" actId="1076"/>
          <ac:picMkLst>
            <pc:docMk/>
            <pc:sldMk cId="4010063240" sldId="375"/>
            <ac:picMk id="5" creationId="{278EE994-CB4E-930A-93A2-63171FE4EF83}"/>
          </ac:picMkLst>
        </pc:picChg>
        <pc:picChg chg="del">
          <ac:chgData name="瑛莉菜 羽田" userId="64c7e7a027abc1d1" providerId="LiveId" clId="{98B543F0-FB8F-4F6B-A41C-95CAC52D1998}" dt="2024-11-05T03:08:57.564" v="32" actId="478"/>
          <ac:picMkLst>
            <pc:docMk/>
            <pc:sldMk cId="4010063240" sldId="375"/>
            <ac:picMk id="6" creationId="{42AA05A0-BDFE-C449-1B78-27021B9D9818}"/>
          </ac:picMkLst>
        </pc:picChg>
        <pc:picChg chg="add mod">
          <ac:chgData name="瑛莉菜 羽田" userId="64c7e7a027abc1d1" providerId="LiveId" clId="{98B543F0-FB8F-4F6B-A41C-95CAC52D1998}" dt="2024-11-05T03:09:21.447" v="43" actId="1076"/>
          <ac:picMkLst>
            <pc:docMk/>
            <pc:sldMk cId="4010063240" sldId="375"/>
            <ac:picMk id="8" creationId="{4802906F-EDFC-2D69-B89A-570212656528}"/>
          </ac:picMkLst>
        </pc:picChg>
        <pc:picChg chg="del">
          <ac:chgData name="瑛莉菜 羽田" userId="64c7e7a027abc1d1" providerId="LiveId" clId="{98B543F0-FB8F-4F6B-A41C-95CAC52D1998}" dt="2024-11-05T03:08:58.279" v="33" actId="478"/>
          <ac:picMkLst>
            <pc:docMk/>
            <pc:sldMk cId="4010063240" sldId="375"/>
            <ac:picMk id="9" creationId="{6DDFE3A9-0EE2-4BB9-1D31-3F69A89A4FA7}"/>
          </ac:picMkLst>
        </pc:picChg>
      </pc:sldChg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  <pc:sldChg chg="addSp delSp modSp mod">
        <pc:chgData name="瑛莉菜 羽田" userId="64c7e7a027abc1d1" providerId="LiveId" clId="{B3FB0105-1F87-4F8D-84A7-C542A41F1F9B}" dt="2024-11-05T02:50:58.096" v="30" actId="1076"/>
        <pc:sldMkLst>
          <pc:docMk/>
          <pc:sldMk cId="4010063240" sldId="375"/>
        </pc:sldMkLst>
        <pc:spChg chg="mod">
          <ac:chgData name="瑛莉菜 羽田" userId="64c7e7a027abc1d1" providerId="LiveId" clId="{B3FB0105-1F87-4F8D-84A7-C542A41F1F9B}" dt="2024-11-05T02:49:55.869" v="1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FB0105-1F87-4F8D-84A7-C542A41F1F9B}" dt="2024-11-05T02:49:26.424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FB0105-1F87-4F8D-84A7-C542A41F1F9B}" dt="2024-11-05T02:50:19.049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FB0105-1F87-4F8D-84A7-C542A41F1F9B}" dt="2024-11-05T02:35:40.84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FB0105-1F87-4F8D-84A7-C542A41F1F9B}" dt="2024-11-05T02:49:10.954" v="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3FB0105-1F87-4F8D-84A7-C542A41F1F9B}" dt="2024-11-05T02:50:22.672" v="20" actId="478"/>
          <ac:picMkLst>
            <pc:docMk/>
            <pc:sldMk cId="4010063240" sldId="375"/>
            <ac:picMk id="5" creationId="{3CE30738-BCDA-72E3-1007-F501E49D9C1C}"/>
          </ac:picMkLst>
        </pc:picChg>
        <pc:picChg chg="add mod">
          <ac:chgData name="瑛莉菜 羽田" userId="64c7e7a027abc1d1" providerId="LiveId" clId="{B3FB0105-1F87-4F8D-84A7-C542A41F1F9B}" dt="2024-11-05T02:50:43.161" v="25" actId="1076"/>
          <ac:picMkLst>
            <pc:docMk/>
            <pc:sldMk cId="4010063240" sldId="375"/>
            <ac:picMk id="6" creationId="{9803534F-2C0C-2B4D-AF3C-E8CF4EEB7B47}"/>
          </ac:picMkLst>
        </pc:picChg>
        <pc:picChg chg="del">
          <ac:chgData name="瑛莉菜 羽田" userId="64c7e7a027abc1d1" providerId="LiveId" clId="{B3FB0105-1F87-4F8D-84A7-C542A41F1F9B}" dt="2024-11-05T02:50:22.114" v="19" actId="478"/>
          <ac:picMkLst>
            <pc:docMk/>
            <pc:sldMk cId="4010063240" sldId="375"/>
            <ac:picMk id="8" creationId="{0102B885-210F-650E-D12B-BF35C8B119AC}"/>
          </ac:picMkLst>
        </pc:picChg>
        <pc:picChg chg="add mod">
          <ac:chgData name="瑛莉菜 羽田" userId="64c7e7a027abc1d1" providerId="LiveId" clId="{B3FB0105-1F87-4F8D-84A7-C542A41F1F9B}" dt="2024-11-05T02:50:58.096" v="30" actId="1076"/>
          <ac:picMkLst>
            <pc:docMk/>
            <pc:sldMk cId="4010063240" sldId="375"/>
            <ac:picMk id="9" creationId="{C4592BBD-49B1-E5DF-10D5-64F72F9C91DF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H200×W270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コットン、ポリエステル、レーヨン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31748" y="5909975"/>
            <a:ext cx="60574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再生素材を使用した、普段使いしやすいフラット形状タイプのポーチです。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単色印刷からフルカラー印刷まで対応。お好きなデザインで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オリジナルグッズをおつくり頂けます。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W190×H115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W190×H115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9AE9581-A129-DBA8-5130-E503327C33F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30192" y="922013"/>
            <a:ext cx="2566668" cy="255774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70820EA-C9E1-40A8-B1FD-9CDB82176233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197395" y="2886887"/>
            <a:ext cx="2580755" cy="174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19951</TotalTime>
  <Words>196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2024-11-05T03:42:57Z</dcterms:modified>
</cp:coreProperties>
</file>