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  <pc:sldChg chg="addSp delSp modSp mod">
        <pc:chgData name="瑛莉菜 羽田" userId="64c7e7a027abc1d1" providerId="LiveId" clId="{98B543F0-FB8F-4F6B-A41C-95CAC52D1998}" dt="2024-11-05T03:09:21.447" v="43" actId="1076"/>
        <pc:sldMkLst>
          <pc:docMk/>
          <pc:sldMk cId="4010063240" sldId="375"/>
        </pc:sldMkLst>
        <pc:spChg chg="mod">
          <ac:chgData name="瑛莉菜 羽田" userId="64c7e7a027abc1d1" providerId="LiveId" clId="{98B543F0-FB8F-4F6B-A41C-95CAC52D1998}" dt="2024-11-05T03:08:42.383" v="3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8B543F0-FB8F-4F6B-A41C-95CAC52D1998}" dt="2024-11-05T03:08:13.5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8B543F0-FB8F-4F6B-A41C-95CAC52D1998}" dt="2024-11-05T03:08:26.21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8B543F0-FB8F-4F6B-A41C-95CAC52D1998}" dt="2024-11-05T03:09:05.271" v="38" actId="1076"/>
          <ac:picMkLst>
            <pc:docMk/>
            <pc:sldMk cId="4010063240" sldId="375"/>
            <ac:picMk id="5" creationId="{278EE994-CB4E-930A-93A2-63171FE4EF83}"/>
          </ac:picMkLst>
        </pc:picChg>
        <pc:picChg chg="del">
          <ac:chgData name="瑛莉菜 羽田" userId="64c7e7a027abc1d1" providerId="LiveId" clId="{98B543F0-FB8F-4F6B-A41C-95CAC52D1998}" dt="2024-11-05T03:08:57.564" v="32" actId="478"/>
          <ac:picMkLst>
            <pc:docMk/>
            <pc:sldMk cId="4010063240" sldId="375"/>
            <ac:picMk id="6" creationId="{42AA05A0-BDFE-C449-1B78-27021B9D9818}"/>
          </ac:picMkLst>
        </pc:picChg>
        <pc:picChg chg="add mod">
          <ac:chgData name="瑛莉菜 羽田" userId="64c7e7a027abc1d1" providerId="LiveId" clId="{98B543F0-FB8F-4F6B-A41C-95CAC52D1998}" dt="2024-11-05T03:09:21.447" v="43" actId="1076"/>
          <ac:picMkLst>
            <pc:docMk/>
            <pc:sldMk cId="4010063240" sldId="375"/>
            <ac:picMk id="8" creationId="{4802906F-EDFC-2D69-B89A-570212656528}"/>
          </ac:picMkLst>
        </pc:picChg>
        <pc:picChg chg="del">
          <ac:chgData name="瑛莉菜 羽田" userId="64c7e7a027abc1d1" providerId="LiveId" clId="{98B543F0-FB8F-4F6B-A41C-95CAC52D1998}" dt="2024-11-05T03:08:58.279" v="33" actId="478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シャンブリックキャンバスフラットポーチ ロング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再生素材を使用した、普段使いしやすいフラット形状タイプのロングポーチです。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単色印刷からフルカラー印刷まで対応。お好きなデザインで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オリジナルグッズをおつくり頂けます。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BD99627-CEDF-B324-10E6-E68680BDBB1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71569" y="826347"/>
            <a:ext cx="2564957" cy="25069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8295F80-19E7-C1DE-2C88-CE84B40242D6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993302" y="3514539"/>
            <a:ext cx="2534366" cy="14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19956</TotalTime>
  <Words>194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2024-11-05T03:49:19Z</dcterms:modified>
</cp:coreProperties>
</file>