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7EB924-A11A-4C64-AC54-2B288F9256CB}" v="12" dt="2024-11-05T06:26:12.468"/>
    <p1510:client id="{22D5FE20-9CBA-4CAE-AB2E-760287AF2662}" v="10" dt="2024-11-05T03:42:17.287"/>
    <p1510:client id="{25FB4B5D-C41E-42BD-BB27-639D5805F3A0}" v="8" dt="2024-11-05T03:10:46.480"/>
    <p1510:client id="{2C1B56E1-41CB-4283-A6BF-27CA27060198}" v="1" dt="2024-11-05T07:33:46.731"/>
    <p1510:client id="{3905E462-BF7C-4E3C-9E73-73C7ABAD6F32}" v="8" dt="2024-11-05T03:48:34.394"/>
    <p1510:client id="{43DC86B1-8526-474A-960F-19F36B71C805}" v="8" dt="2024-11-05T02:59:43.769"/>
    <p1510:client id="{6E8C90A8-6011-4271-A8CC-667DF437C118}" v="9" dt="2024-11-05T07:31:22.345"/>
    <p1510:client id="{788433F2-C08B-4D28-9D56-0D00499EE778}" v="33" dt="2024-11-05T06:39:36.610"/>
    <p1510:client id="{8B36F134-197C-414F-A92B-427731026A86}" v="22" dt="2024-11-05T06:43:13.674"/>
    <p1510:client id="{98B543F0-FB8F-4F6B-A41C-95CAC52D1998}" v="12" dt="2024-11-05T03:08:42.383"/>
    <p1510:client id="{D6F4154A-DFD5-4828-B4D5-B73487AC6816}" v="4" dt="2024-11-05T04:00:10.340"/>
    <p1510:client id="{DD2C5032-5D0D-4328-A756-FD4C0478136D}" v="10" dt="2024-11-05T06:29:01.672"/>
    <p1510:client id="{E937B59B-5C56-43B5-94C6-46AA0F34BFB9}" v="6" dt="2024-11-05T04:14:08.546"/>
    <p1510:client id="{FC631B45-9FF1-4E87-B368-2E8F96B74F48}" v="10" dt="2024-11-05T07:17:43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  <pc:sldChg chg="addSp delSp modSp mod">
        <pc:chgData name="瑛莉菜 羽田" userId="64c7e7a027abc1d1" providerId="LiveId" clId="{6FD944D5-57B7-4599-ADDE-68E22ACBA82E}" dt="2024-11-05T07:51:57.998" v="37" actId="1076"/>
        <pc:sldMkLst>
          <pc:docMk/>
          <pc:sldMk cId="4010063240" sldId="375"/>
        </pc:sldMkLst>
        <pc:spChg chg="mod">
          <ac:chgData name="瑛莉菜 羽田" userId="64c7e7a027abc1d1" providerId="LiveId" clId="{6FD944D5-57B7-4599-ADDE-68E22ACBA82E}" dt="2024-11-05T07:51:04.135" v="22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FD944D5-57B7-4599-ADDE-68E22ACBA82E}" dt="2024-11-05T07:50:51.591" v="1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FD944D5-57B7-4599-ADDE-68E22ACBA82E}" dt="2024-11-05T07:51:30.946" v="2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FD944D5-57B7-4599-ADDE-68E22ACBA82E}" dt="2024-11-05T07:50:42.867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FD944D5-57B7-4599-ADDE-68E22ACBA82E}" dt="2024-11-05T07:51:32.613" v="28" actId="478"/>
          <ac:picMkLst>
            <pc:docMk/>
            <pc:sldMk cId="4010063240" sldId="375"/>
            <ac:picMk id="5" creationId="{11B77F54-F1D1-F1C7-AE38-BC210732A590}"/>
          </ac:picMkLst>
        </pc:picChg>
        <pc:picChg chg="add mod">
          <ac:chgData name="瑛莉菜 羽田" userId="64c7e7a027abc1d1" providerId="LiveId" clId="{6FD944D5-57B7-4599-ADDE-68E22ACBA82E}" dt="2024-11-05T07:51:44.396" v="32" actId="14100"/>
          <ac:picMkLst>
            <pc:docMk/>
            <pc:sldMk cId="4010063240" sldId="375"/>
            <ac:picMk id="6" creationId="{853D7FEC-83A5-998F-3BC9-E4414FE2C72B}"/>
          </ac:picMkLst>
        </pc:picChg>
        <pc:picChg chg="del">
          <ac:chgData name="瑛莉菜 羽田" userId="64c7e7a027abc1d1" providerId="LiveId" clId="{6FD944D5-57B7-4599-ADDE-68E22ACBA82E}" dt="2024-11-05T07:51:31.999" v="27" actId="478"/>
          <ac:picMkLst>
            <pc:docMk/>
            <pc:sldMk cId="4010063240" sldId="375"/>
            <ac:picMk id="8" creationId="{D5958A74-6A5A-D846-6CCD-71595817A650}"/>
          </ac:picMkLst>
        </pc:picChg>
        <pc:picChg chg="add mod">
          <ac:chgData name="瑛莉菜 羽田" userId="64c7e7a027abc1d1" providerId="LiveId" clId="{6FD944D5-57B7-4599-ADDE-68E22ACBA82E}" dt="2024-11-05T07:51:57.998" v="37" actId="1076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  <pc:sldChg chg="addSp delSp modSp mod">
        <pc:chgData name="瑛莉菜 羽田" userId="64c7e7a027abc1d1" providerId="LiveId" clId="{64B9AA24-202B-4443-BE6F-0ECEB5806E3D}" dt="2024-11-05T07:44:17.990" v="47" actId="1076"/>
        <pc:sldMkLst>
          <pc:docMk/>
          <pc:sldMk cId="4010063240" sldId="375"/>
        </pc:sldMkLst>
        <pc:spChg chg="mod">
          <ac:chgData name="瑛莉菜 羽田" userId="64c7e7a027abc1d1" providerId="LiveId" clId="{64B9AA24-202B-4443-BE6F-0ECEB5806E3D}" dt="2024-11-05T07:43:30.354" v="3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4B9AA24-202B-4443-BE6F-0ECEB5806E3D}" dt="2024-11-05T07:43:48.216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4B9AA24-202B-4443-BE6F-0ECEB5806E3D}" dt="2024-11-05T07:42:57.85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4B9AA24-202B-4443-BE6F-0ECEB5806E3D}" dt="2024-11-05T07:43:09.272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4B9AA24-202B-4443-BE6F-0ECEB5806E3D}" dt="2024-11-05T07:44:16.733" v="46" actId="14100"/>
          <ac:picMkLst>
            <pc:docMk/>
            <pc:sldMk cId="4010063240" sldId="375"/>
            <ac:picMk id="5" creationId="{68CBF635-75AE-DF62-F49C-F1E1CA9B9897}"/>
          </ac:picMkLst>
        </pc:picChg>
        <pc:picChg chg="del">
          <ac:chgData name="瑛莉菜 羽田" userId="64c7e7a027abc1d1" providerId="LiveId" clId="{64B9AA24-202B-4443-BE6F-0ECEB5806E3D}" dt="2024-11-05T07:43:50.515" v="38" actId="478"/>
          <ac:picMkLst>
            <pc:docMk/>
            <pc:sldMk cId="4010063240" sldId="375"/>
            <ac:picMk id="6" creationId="{585BDA89-73BC-B143-3FA2-ACB721FCC929}"/>
          </ac:picMkLst>
        </pc:picChg>
        <pc:picChg chg="add mod">
          <ac:chgData name="瑛莉菜 羽田" userId="64c7e7a027abc1d1" providerId="LiveId" clId="{64B9AA24-202B-4443-BE6F-0ECEB5806E3D}" dt="2024-11-05T07:44:17.990" v="47" actId="1076"/>
          <ac:picMkLst>
            <pc:docMk/>
            <pc:sldMk cId="4010063240" sldId="375"/>
            <ac:picMk id="8" creationId="{914A9FB5-EA44-62B8-8F8C-527F53ED94EE}"/>
          </ac:picMkLst>
        </pc:picChg>
        <pc:picChg chg="del">
          <ac:chgData name="瑛莉菜 羽田" userId="64c7e7a027abc1d1" providerId="LiveId" clId="{64B9AA24-202B-4443-BE6F-0ECEB5806E3D}" dt="2024-11-05T07:43:49.853" v="37" actId="478"/>
          <ac:picMkLst>
            <pc:docMk/>
            <pc:sldMk cId="4010063240" sldId="375"/>
            <ac:picMk id="9" creationId="{6F539ACA-0487-4318-775B-A2DCB365C906}"/>
          </ac:picMkLst>
        </pc:picChg>
      </pc:sldChg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ポリキャンバスサコッシュ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H220×W300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96577" y="5976695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人気のポリキャンバストートシリーズにサコッシュが登場しました。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５冊子が入る大きさなので、タブレットや勉強道具の持ち歩きにも便利です。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ショルダー部分は斜め掛けできる長さなので、フェスなどのイベントでも活躍します。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240057" y="6555658"/>
            <a:ext cx="4298519" cy="1254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W260×H160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				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W260×H160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昇華転写印刷範囲：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W240×H140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  <a:p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53D7FEC-83A5-998F-3BC9-E4414FE2C72B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49841" y="890497"/>
            <a:ext cx="3248760" cy="314913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150F786-2262-9D4B-668A-6917D42F4F84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904092" y="2935820"/>
            <a:ext cx="1991421" cy="194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20031</TotalTime>
  <Words>218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2024-11-05T07:51:58Z</dcterms:modified>
</cp:coreProperties>
</file>