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60" d="100"/>
          <a:sy n="60" d="100"/>
        </p:scale>
        <p:origin x="768" y="4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  <pc:sldChg chg="addSp delSp modSp mod">
        <pc:chgData name="瑛莉菜 羽田" userId="64c7e7a027abc1d1" providerId="LiveId" clId="{084593D7-791B-4DA7-B712-FFF25C74886D}" dt="2024-10-21T08:29:43.561" v="16" actId="14100"/>
        <pc:sldMkLst>
          <pc:docMk/>
          <pc:sldMk cId="4010063240" sldId="375"/>
        </pc:sldMkLst>
        <pc:spChg chg="mod">
          <ac:chgData name="瑛莉菜 羽田" userId="64c7e7a027abc1d1" providerId="LiveId" clId="{084593D7-791B-4DA7-B712-FFF25C74886D}" dt="2024-10-21T08:29:03.365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84593D7-791B-4DA7-B712-FFF25C74886D}" dt="2024-10-21T08:29:17.089" v="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84593D7-791B-4DA7-B712-FFF25C74886D}" dt="2024-10-21T08:28:48.79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84593D7-791B-4DA7-B712-FFF25C74886D}" dt="2024-10-21T08:28:54.60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84593D7-791B-4DA7-B712-FFF25C74886D}" dt="2024-10-21T08:29:18.710" v="7" actId="478"/>
          <ac:picMkLst>
            <pc:docMk/>
            <pc:sldMk cId="4010063240" sldId="375"/>
            <ac:picMk id="5" creationId="{9401EA25-5EEB-9BA9-F854-24AA55546C19}"/>
          </ac:picMkLst>
        </pc:picChg>
        <pc:picChg chg="add mod">
          <ac:chgData name="瑛莉菜 羽田" userId="64c7e7a027abc1d1" providerId="LiveId" clId="{084593D7-791B-4DA7-B712-FFF25C74886D}" dt="2024-10-21T08:29:43.561" v="16" actId="14100"/>
          <ac:picMkLst>
            <pc:docMk/>
            <pc:sldMk cId="4010063240" sldId="375"/>
            <ac:picMk id="6" creationId="{C98911C6-4333-9139-FD94-23CCE508E1D1}"/>
          </ac:picMkLst>
        </pc:picChg>
        <pc:picChg chg="del">
          <ac:chgData name="瑛莉菜 羽田" userId="64c7e7a027abc1d1" providerId="LiveId" clId="{084593D7-791B-4DA7-B712-FFF25C74886D}" dt="2024-10-21T08:29:19.198" v="8" actId="478"/>
          <ac:picMkLst>
            <pc:docMk/>
            <pc:sldMk cId="4010063240" sldId="375"/>
            <ac:picMk id="8" creationId="{A74421C4-0D32-F070-CF1D-C8FC457A7354}"/>
          </ac:picMkLst>
        </pc:picChg>
        <pc:picChg chg="add mod">
          <ac:chgData name="瑛莉菜 羽田" userId="64c7e7a027abc1d1" providerId="LiveId" clId="{084593D7-791B-4DA7-B712-FFF25C74886D}" dt="2024-10-21T08:29:41.660" v="15" actId="1076"/>
          <ac:picMkLst>
            <pc:docMk/>
            <pc:sldMk cId="4010063240" sldId="375"/>
            <ac:picMk id="9" creationId="{7ADC3DF7-C1BD-66FD-886C-FBD5E622B4CA}"/>
          </ac:picMkLst>
        </pc:picChg>
      </pc:sldChg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  <pc:sldChg chg="addSp delSp modSp mod">
        <pc:chgData name="瑛莉菜 羽田" userId="64c7e7a027abc1d1" providerId="LiveId" clId="{98B543F0-FB8F-4F6B-A41C-95CAC52D1998}" dt="2024-11-05T03:09:21.447" v="43" actId="1076"/>
        <pc:sldMkLst>
          <pc:docMk/>
          <pc:sldMk cId="4010063240" sldId="375"/>
        </pc:sldMkLst>
        <pc:spChg chg="mod">
          <ac:chgData name="瑛莉菜 羽田" userId="64c7e7a027abc1d1" providerId="LiveId" clId="{98B543F0-FB8F-4F6B-A41C-95CAC52D1998}" dt="2024-11-05T03:08:42.383" v="3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8B543F0-FB8F-4F6B-A41C-95CAC52D1998}" dt="2024-11-05T03:08:13.5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8B543F0-FB8F-4F6B-A41C-95CAC52D1998}" dt="2024-11-05T03:08:26.211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8B543F0-FB8F-4F6B-A41C-95CAC52D1998}" dt="2024-11-05T03:09:05.271" v="38" actId="1076"/>
          <ac:picMkLst>
            <pc:docMk/>
            <pc:sldMk cId="4010063240" sldId="375"/>
            <ac:picMk id="5" creationId="{278EE994-CB4E-930A-93A2-63171FE4EF83}"/>
          </ac:picMkLst>
        </pc:picChg>
        <pc:picChg chg="del">
          <ac:chgData name="瑛莉菜 羽田" userId="64c7e7a027abc1d1" providerId="LiveId" clId="{98B543F0-FB8F-4F6B-A41C-95CAC52D1998}" dt="2024-11-05T03:08:57.564" v="32" actId="478"/>
          <ac:picMkLst>
            <pc:docMk/>
            <pc:sldMk cId="4010063240" sldId="375"/>
            <ac:picMk id="6" creationId="{42AA05A0-BDFE-C449-1B78-27021B9D9818}"/>
          </ac:picMkLst>
        </pc:picChg>
        <pc:picChg chg="add mod">
          <ac:chgData name="瑛莉菜 羽田" userId="64c7e7a027abc1d1" providerId="LiveId" clId="{98B543F0-FB8F-4F6B-A41C-95CAC52D1998}" dt="2024-11-05T03:09:21.447" v="43" actId="1076"/>
          <ac:picMkLst>
            <pc:docMk/>
            <pc:sldMk cId="4010063240" sldId="375"/>
            <ac:picMk id="8" creationId="{4802906F-EDFC-2D69-B89A-570212656528}"/>
          </ac:picMkLst>
        </pc:picChg>
        <pc:picChg chg="del">
          <ac:chgData name="瑛莉菜 羽田" userId="64c7e7a027abc1d1" providerId="LiveId" clId="{98B543F0-FB8F-4F6B-A41C-95CAC52D1998}" dt="2024-11-05T03:08:58.279" v="33" actId="478"/>
          <ac:picMkLst>
            <pc:docMk/>
            <pc:sldMk cId="4010063240" sldId="375"/>
            <ac:picMk id="9" creationId="{6DDFE3A9-0EE2-4BB9-1D31-3F69A89A4FA7}"/>
          </ac:picMkLst>
        </pc:picChg>
      </pc:sldChg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8:28.620" v="17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フラットレジャーポーチ（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H135×W190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31748" y="5909975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軽いレジャーシート素材で作られた持ち運びに便利なポーチです。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第三者認証取得の再生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を使用している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SDGs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に貢献するグッズになります。</a:t>
            </a:r>
            <a:br>
              <a:rPr lang="ja-JP" altLang="en-US" sz="1000" dirty="0"/>
            </a:b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:W130×H50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印刷色　白黒限定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76D0B6A-40D7-5274-046E-A04BE8F7DE26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67106" y="911028"/>
            <a:ext cx="3319674" cy="300737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FF512556-A90A-BBAB-7780-657AB34EF191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861428" y="3066111"/>
            <a:ext cx="2194742" cy="1548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19962</TotalTime>
  <Words>168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2024-11-05T03:58:30Z</dcterms:modified>
</cp:coreProperties>
</file>