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フラットレジャーポーチ（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H170×W240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軽いレジャーシート素材で作られた持ち運びに便利なポーチです。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第三者認証取得の再生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を使用している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に貢献するグッズになります。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:W160×H70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印刷色　白黒限定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03BE215-B779-13EB-0692-6435917B389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13352" y="825838"/>
            <a:ext cx="3216141" cy="283229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EA6E607-963F-5C81-3D24-27C9E32C3E4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51844" y="3355738"/>
            <a:ext cx="2134691" cy="154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19963</TotalTime>
  <Words>168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2024-11-05T03:58:17Z</dcterms:modified>
</cp:coreProperties>
</file>