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0C2796B-37BC-4B4B-982B-401F52BD2F25}" v="2" dt="2024-11-05T07:54:09.420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フラットレジャーサコッシュ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H220×W170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43928" y="5937854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軽いレジャーシート素材で作られた縦型サコッシュです。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第三者認証取得の再生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を使用している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に貢献するグッズになります。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40057" y="6555658"/>
            <a:ext cx="4298519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:W90×H130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42007D0-67D0-4B72-0D65-50FF0408A24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1380" y="885270"/>
            <a:ext cx="2969513" cy="292351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DE23C23-0902-DB54-2911-99163030CB6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63060" y="2362002"/>
            <a:ext cx="2257740" cy="283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20032</TotalTime>
  <Words>159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2024-11-05T07:54:43Z</dcterms:modified>
</cp:coreProperties>
</file>