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  <pc:sldChg chg="addSp delSp modSp mod">
        <pc:chgData name="瑛莉菜 羽田" userId="64c7e7a027abc1d1" providerId="LiveId" clId="{F0CBFA70-4FA4-4894-81CC-0FE9DEF41500}" dt="2024-11-05T04:09:44.736" v="21" actId="1076"/>
        <pc:sldMkLst>
          <pc:docMk/>
          <pc:sldMk cId="4010063240" sldId="375"/>
        </pc:sldMkLst>
        <pc:spChg chg="mod">
          <ac:chgData name="瑛莉菜 羽田" userId="64c7e7a027abc1d1" providerId="LiveId" clId="{F0CBFA70-4FA4-4894-81CC-0FE9DEF41500}" dt="2024-11-05T04:09:06.369" v="1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0CBFA70-4FA4-4894-81CC-0FE9DEF41500}" dt="2024-11-05T04:08:55.509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0CBFA70-4FA4-4894-81CC-0FE9DEF41500}" dt="2024-11-05T04:09:17.625" v="12" actId="478"/>
          <ac:picMkLst>
            <pc:docMk/>
            <pc:sldMk cId="4010063240" sldId="375"/>
            <ac:picMk id="5" creationId="{7F8F9081-02B8-9595-7E20-2AF4E0341CD1}"/>
          </ac:picMkLst>
        </pc:picChg>
        <pc:picChg chg="add mod">
          <ac:chgData name="瑛莉菜 羽田" userId="64c7e7a027abc1d1" providerId="LiveId" clId="{F0CBFA70-4FA4-4894-81CC-0FE9DEF41500}" dt="2024-11-05T04:09:30.851" v="18" actId="1076"/>
          <ac:picMkLst>
            <pc:docMk/>
            <pc:sldMk cId="4010063240" sldId="375"/>
            <ac:picMk id="6" creationId="{A60A001E-166C-F94A-2037-060995E5BD1C}"/>
          </ac:picMkLst>
        </pc:picChg>
        <pc:picChg chg="del">
          <ac:chgData name="瑛莉菜 羽田" userId="64c7e7a027abc1d1" providerId="LiveId" clId="{F0CBFA70-4FA4-4894-81CC-0FE9DEF41500}" dt="2024-11-05T04:09:18.049" v="13" actId="478"/>
          <ac:picMkLst>
            <pc:docMk/>
            <pc:sldMk cId="4010063240" sldId="375"/>
            <ac:picMk id="8" creationId="{3C23B56A-E138-838D-B5EE-4BBC49AD3EBC}"/>
          </ac:picMkLst>
        </pc:picChg>
        <pc:picChg chg="add mod">
          <ac:chgData name="瑛莉菜 羽田" userId="64c7e7a027abc1d1" providerId="LiveId" clId="{F0CBFA70-4FA4-4894-81CC-0FE9DEF41500}" dt="2024-11-05T04:09:44.736" v="21" actId="1076"/>
          <ac:picMkLst>
            <pc:docMk/>
            <pc:sldMk cId="4010063240" sldId="375"/>
            <ac:picMk id="9" creationId="{C83137AE-0CF6-26C9-E1F2-89729593D414}"/>
          </ac:picMkLst>
        </pc:picChg>
      </pc:sldChg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391" y="5875632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オーガニックコットンを使用した舟形ポーチです。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シルク単色印刷から、熱転写・インクジェット印刷でフルカラー印刷まで対応しており、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案件内容にあわせた印刷方法を選んでいただけます。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:W160×H90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:W160×H90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60A001E-166C-F94A-2037-060995E5BD1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9305" y="882824"/>
            <a:ext cx="2627206" cy="259404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83137AE-0CF6-26C9-E1F2-89729593D41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63907" y="2968654"/>
            <a:ext cx="2457810" cy="202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19968</TotalTime>
  <Words>198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2024-11-05T04:09:45Z</dcterms:modified>
</cp:coreProperties>
</file>