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7EB924-A11A-4C64-AC54-2B288F9256CB}" v="12" dt="2024-11-05T06:26:12.468"/>
    <p1510:client id="{20C2796B-37BC-4B4B-982B-401F52BD2F25}" v="2" dt="2024-11-05T07:54:09.420"/>
    <p1510:client id="{22D5FE20-9CBA-4CAE-AB2E-760287AF2662}" v="10" dt="2024-11-05T03:42:17.287"/>
    <p1510:client id="{25FB4B5D-C41E-42BD-BB27-639D5805F3A0}" v="8" dt="2024-11-05T03:10:46.480"/>
    <p1510:client id="{2C1B56E1-41CB-4283-A6BF-27CA27060198}" v="1" dt="2024-11-05T07:33:46.731"/>
    <p1510:client id="{3905E462-BF7C-4E3C-9E73-73C7ABAD6F32}" v="8" dt="2024-11-05T03:48:34.394"/>
    <p1510:client id="{43DC86B1-8526-474A-960F-19F36B71C805}" v="8" dt="2024-11-05T02:59:43.769"/>
    <p1510:client id="{6E8C90A8-6011-4271-A8CC-667DF437C118}" v="9" dt="2024-11-05T07:31:22.345"/>
    <p1510:client id="{788433F2-C08B-4D28-9D56-0D00499EE778}" v="33" dt="2024-11-05T06:39:36.610"/>
    <p1510:client id="{8B36F134-197C-414F-A92B-427731026A86}" v="22" dt="2024-11-05T06:43:13.674"/>
    <p1510:client id="{8C978AD5-BE72-484A-AFD6-3CBD17D1178F}" v="2" dt="2024-11-05T07:56:31.568"/>
    <p1510:client id="{98B543F0-FB8F-4F6B-A41C-95CAC52D1998}" v="12" dt="2024-11-05T03:08:42.383"/>
    <p1510:client id="{A8BA50FE-811F-413A-8E77-64CD53F80173}" v="2" dt="2024-11-05T07:58:59.742"/>
    <p1510:client id="{D6F4154A-DFD5-4828-B4D5-B73487AC6816}" v="4" dt="2024-11-05T04:00:10.340"/>
    <p1510:client id="{DD2C5032-5D0D-4328-A756-FD4C0478136D}" v="10" dt="2024-11-05T06:29:01.672"/>
    <p1510:client id="{E937B59B-5C56-43B5-94C6-46AA0F34BFB9}" v="6" dt="2024-11-05T04:14:08.546"/>
    <p1510:client id="{FC631B45-9FF1-4E87-B368-2E8F96B74F48}" v="10" dt="2024-11-05T07:17:43.2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ECFB0FD5-7665-4C76-8158-8575B10DD484}"/>
    <pc:docChg chg="custSel modSld">
      <pc:chgData name="瑛莉菜 羽田" userId="64c7e7a027abc1d1" providerId="LiveId" clId="{ECFB0FD5-7665-4C76-8158-8575B10DD484}" dt="2024-11-05T07:49:26.977" v="28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20C2796B-37BC-4B4B-982B-401F52BD2F25}"/>
    <pc:docChg chg="custSel modSld">
      <pc:chgData name="瑛莉菜 羽田" userId="64c7e7a027abc1d1" providerId="LiveId" clId="{20C2796B-37BC-4B4B-982B-401F52BD2F25}" dt="2024-11-05T07:54:34.692" v="46" actId="1076"/>
      <pc:docMkLst>
        <pc:docMk/>
      </pc:docMkLst>
      <pc:sldChg chg="addSp delSp modSp mod">
        <pc:chgData name="瑛莉菜 羽田" userId="64c7e7a027abc1d1" providerId="LiveId" clId="{20C2796B-37BC-4B4B-982B-401F52BD2F25}" dt="2024-11-05T07:54:34.692" v="46" actId="1076"/>
        <pc:sldMkLst>
          <pc:docMk/>
          <pc:sldMk cId="4010063240" sldId="375"/>
        </pc:sldMkLst>
        <pc:spChg chg="mod">
          <ac:chgData name="瑛莉菜 羽田" userId="64c7e7a027abc1d1" providerId="LiveId" clId="{20C2796B-37BC-4B4B-982B-401F52BD2F25}" dt="2024-11-05T07:53:16.070" v="2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0C2796B-37BC-4B4B-982B-401F52BD2F25}" dt="2024-11-05T07:54:31.369" v="4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0C2796B-37BC-4B4B-982B-401F52BD2F25}" dt="2024-11-05T07:54:34.692" v="4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0C2796B-37BC-4B4B-982B-401F52BD2F25}" dt="2024-11-05T07:52:58.191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05.603" v="2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23.657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0C2796B-37BC-4B4B-982B-401F52BD2F25}" dt="2024-11-05T07:53:44.424" v="30" actId="1076"/>
          <ac:picMkLst>
            <pc:docMk/>
            <pc:sldMk cId="4010063240" sldId="375"/>
            <ac:picMk id="5" creationId="{542007D0-67D0-4B72-0D65-50FF0408A247}"/>
          </ac:picMkLst>
        </pc:picChg>
        <pc:picChg chg="del">
          <ac:chgData name="瑛莉菜 羽田" userId="64c7e7a027abc1d1" providerId="LiveId" clId="{20C2796B-37BC-4B4B-982B-401F52BD2F25}" dt="2024-11-05T07:53:34.645" v="27" actId="478"/>
          <ac:picMkLst>
            <pc:docMk/>
            <pc:sldMk cId="4010063240" sldId="375"/>
            <ac:picMk id="6" creationId="{853D7FEC-83A5-998F-3BC9-E4414FE2C72B}"/>
          </ac:picMkLst>
        </pc:picChg>
        <pc:picChg chg="add mod">
          <ac:chgData name="瑛莉菜 羽田" userId="64c7e7a027abc1d1" providerId="LiveId" clId="{20C2796B-37BC-4B4B-982B-401F52BD2F25}" dt="2024-11-05T07:53:56.055" v="32" actId="1076"/>
          <ac:picMkLst>
            <pc:docMk/>
            <pc:sldMk cId="4010063240" sldId="375"/>
            <ac:picMk id="8" creationId="{4DE23C23-0902-DB54-2911-99163030CB66}"/>
          </ac:picMkLst>
        </pc:picChg>
        <pc:picChg chg="del">
          <ac:chgData name="瑛莉菜 羽田" userId="64c7e7a027abc1d1" providerId="LiveId" clId="{20C2796B-37BC-4B4B-982B-401F52BD2F25}" dt="2024-11-05T07:53:34.222" v="26" actId="478"/>
          <ac:picMkLst>
            <pc:docMk/>
            <pc:sldMk cId="4010063240" sldId="375"/>
            <ac:picMk id="9" creationId="{A150F786-2262-9D4B-668A-6917D42F4F84}"/>
          </ac:picMkLst>
        </pc:picChg>
      </pc:sldChg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FC631B45-9FF1-4E87-B368-2E8F96B74F48}"/>
    <pc:docChg chg="custSel modSld">
      <pc:chgData name="瑛莉菜 羽田" userId="64c7e7a027abc1d1" providerId="LiveId" clId="{FC631B45-9FF1-4E87-B368-2E8F96B74F48}" dt="2024-11-05T07:19:10.709" v="71" actId="1076"/>
      <pc:docMkLst>
        <pc:docMk/>
      </pc:docMkLst>
      <pc:sldChg chg="addSp delSp modSp mod">
        <pc:chgData name="瑛莉菜 羽田" userId="64c7e7a027abc1d1" providerId="LiveId" clId="{FC631B45-9FF1-4E87-B368-2E8F96B74F48}" dt="2024-11-05T07:19:10.709" v="71" actId="1076"/>
        <pc:sldMkLst>
          <pc:docMk/>
          <pc:sldMk cId="4010063240" sldId="375"/>
        </pc:sldMkLst>
        <pc:spChg chg="mod">
          <ac:chgData name="瑛莉菜 羽田" userId="64c7e7a027abc1d1" providerId="LiveId" clId="{FC631B45-9FF1-4E87-B368-2E8F96B74F48}" dt="2024-11-05T07:17:45.695" v="5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C631B45-9FF1-4E87-B368-2E8F96B74F48}" dt="2024-11-05T07:17:24.567" v="2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C631B45-9FF1-4E87-B368-2E8F96B74F48}" dt="2024-11-05T07:18:23.821" v="6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631B45-9FF1-4E87-B368-2E8F96B74F48}" dt="2024-11-05T07:17:06.782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631B45-9FF1-4E87-B368-2E8F96B74F48}" dt="2024-11-05T07:17:15.257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631B45-9FF1-4E87-B368-2E8F96B74F48}" dt="2024-11-05T07:18:25.946" v="64" actId="478"/>
          <ac:picMkLst>
            <pc:docMk/>
            <pc:sldMk cId="4010063240" sldId="375"/>
            <ac:picMk id="5" creationId="{776185DB-44B5-366C-48BA-42C4AACD3800}"/>
          </ac:picMkLst>
        </pc:picChg>
        <pc:picChg chg="add mod">
          <ac:chgData name="瑛莉菜 羽田" userId="64c7e7a027abc1d1" providerId="LiveId" clId="{FC631B45-9FF1-4E87-B368-2E8F96B74F48}" dt="2024-11-05T07:18:54.997" v="68" actId="14100"/>
          <ac:picMkLst>
            <pc:docMk/>
            <pc:sldMk cId="4010063240" sldId="375"/>
            <ac:picMk id="6" creationId="{C0C50FCD-A450-14A5-EE96-2E37653A95B5}"/>
          </ac:picMkLst>
        </pc:picChg>
        <pc:picChg chg="del">
          <ac:chgData name="瑛莉菜 羽田" userId="64c7e7a027abc1d1" providerId="LiveId" clId="{FC631B45-9FF1-4E87-B368-2E8F96B74F48}" dt="2024-11-05T07:18:25.436" v="63" actId="478"/>
          <ac:picMkLst>
            <pc:docMk/>
            <pc:sldMk cId="4010063240" sldId="375"/>
            <ac:picMk id="8" creationId="{731CB5D2-78F3-9725-7FAA-E6156017A37C}"/>
          </ac:picMkLst>
        </pc:picChg>
        <pc:picChg chg="add mod">
          <ac:chgData name="瑛莉菜 羽田" userId="64c7e7a027abc1d1" providerId="LiveId" clId="{FC631B45-9FF1-4E87-B368-2E8F96B74F48}" dt="2024-11-05T07:19:10.709" v="71" actId="1076"/>
          <ac:picMkLst>
            <pc:docMk/>
            <pc:sldMk cId="4010063240" sldId="375"/>
            <ac:picMk id="9" creationId="{DECFA8BC-B3D2-5339-000C-0366107D7C10}"/>
          </ac:picMkLst>
        </pc:picChg>
      </pc:sldChg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A8BA50FE-811F-413A-8E77-64CD53F80173}"/>
    <pc:docChg chg="custSel modSld">
      <pc:chgData name="瑛莉菜 羽田" userId="64c7e7a027abc1d1" providerId="LiveId" clId="{A8BA50FE-811F-413A-8E77-64CD53F80173}" dt="2024-11-05T07:59:58.564" v="55" actId="1076"/>
      <pc:docMkLst>
        <pc:docMk/>
      </pc:docMkLst>
      <pc:sldChg chg="addSp delSp modSp mod">
        <pc:chgData name="瑛莉菜 羽田" userId="64c7e7a027abc1d1" providerId="LiveId" clId="{A8BA50FE-811F-413A-8E77-64CD53F80173}" dt="2024-11-05T07:59:58.564" v="55" actId="1076"/>
        <pc:sldMkLst>
          <pc:docMk/>
          <pc:sldMk cId="4010063240" sldId="375"/>
        </pc:sldMkLst>
        <pc:spChg chg="mod">
          <ac:chgData name="瑛莉菜 羽田" userId="64c7e7a027abc1d1" providerId="LiveId" clId="{A8BA50FE-811F-413A-8E77-64CD53F80173}" dt="2024-11-05T07:58:53.121" v="25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A8BA50FE-811F-413A-8E77-64CD53F80173}" dt="2024-11-05T07:58:45.599" v="2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8BA50FE-811F-413A-8E77-64CD53F80173}" dt="2024-11-05T07:59:30.670" v="4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8BA50FE-811F-413A-8E77-64CD53F80173}" dt="2024-11-05T07:58:30.5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8BA50FE-811F-413A-8E77-64CD53F80173}" dt="2024-11-05T07:58:36.423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8BA50FE-811F-413A-8E77-64CD53F80173}" dt="2024-11-05T07:58:59.742" v="41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8BA50FE-811F-413A-8E77-64CD53F80173}" dt="2024-11-05T07:59:49.317" v="52" actId="14100"/>
          <ac:picMkLst>
            <pc:docMk/>
            <pc:sldMk cId="4010063240" sldId="375"/>
            <ac:picMk id="5" creationId="{49F12C0A-CB3F-C724-0F47-4957A773384B}"/>
          </ac:picMkLst>
        </pc:picChg>
        <pc:picChg chg="del">
          <ac:chgData name="瑛莉菜 羽田" userId="64c7e7a027abc1d1" providerId="LiveId" clId="{A8BA50FE-811F-413A-8E77-64CD53F80173}" dt="2024-11-05T07:59:32.257" v="48" actId="478"/>
          <ac:picMkLst>
            <pc:docMk/>
            <pc:sldMk cId="4010063240" sldId="375"/>
            <ac:picMk id="6" creationId="{9353562D-C712-A7B6-7D6A-2D8727FCF6C5}"/>
          </ac:picMkLst>
        </pc:picChg>
        <pc:picChg chg="add mod">
          <ac:chgData name="瑛莉菜 羽田" userId="64c7e7a027abc1d1" providerId="LiveId" clId="{A8BA50FE-811F-413A-8E77-64CD53F80173}" dt="2024-11-05T07:59:58.564" v="55" actId="1076"/>
          <ac:picMkLst>
            <pc:docMk/>
            <pc:sldMk cId="4010063240" sldId="375"/>
            <ac:picMk id="8" creationId="{987A8CC2-10E8-E5FB-9D52-476C7636218C}"/>
          </ac:picMkLst>
        </pc:picChg>
        <pc:picChg chg="del">
          <ac:chgData name="瑛莉菜 羽田" userId="64c7e7a027abc1d1" providerId="LiveId" clId="{A8BA50FE-811F-413A-8E77-64CD53F80173}" dt="2024-11-05T07:59:31.832" v="47" actId="478"/>
          <ac:picMkLst>
            <pc:docMk/>
            <pc:sldMk cId="4010063240" sldId="375"/>
            <ac:picMk id="9" creationId="{E24CB866-21AE-94D9-C34C-9956831BD7F7}"/>
          </ac:picMkLst>
        </pc:picChg>
      </pc:sldChg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38A017B6-B374-4625-A9BB-FB28D8B03C58}"/>
    <pc:docChg chg="custSel modSld">
      <pc:chgData name="瑛莉菜 羽田" userId="64c7e7a027abc1d1" providerId="LiveId" clId="{38A017B6-B374-4625-A9BB-FB28D8B03C58}" dt="2024-11-05T07:38:26.325" v="28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6E8C90A8-6011-4271-A8CC-667DF437C118}"/>
    <pc:docChg chg="custSel modSld">
      <pc:chgData name="瑛莉菜 羽田" userId="64c7e7a027abc1d1" providerId="LiveId" clId="{6E8C90A8-6011-4271-A8CC-667DF437C118}" dt="2024-11-05T07:32:36.115" v="73" actId="14100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2C1B56E1-41CB-4283-A6BF-27CA27060198}"/>
    <pc:docChg chg="custSel modSld">
      <pc:chgData name="瑛莉菜 羽田" userId="64c7e7a027abc1d1" providerId="LiveId" clId="{2C1B56E1-41CB-4283-A6BF-27CA27060198}" dt="2024-11-05T07:36:36.535" v="76" actId="1076"/>
      <pc:docMkLst>
        <pc:docMk/>
      </pc:docMkLst>
      <pc:sldChg chg="addSp delSp modSp mod">
        <pc:chgData name="瑛莉菜 羽田" userId="64c7e7a027abc1d1" providerId="LiveId" clId="{2C1B56E1-41CB-4283-A6BF-27CA27060198}" dt="2024-11-05T07:36:36.535" v="76" actId="1076"/>
        <pc:sldMkLst>
          <pc:docMk/>
          <pc:sldMk cId="4010063240" sldId="375"/>
        </pc:sldMkLst>
        <pc:spChg chg="mod">
          <ac:chgData name="瑛莉菜 羽田" userId="64c7e7a027abc1d1" providerId="LiveId" clId="{2C1B56E1-41CB-4283-A6BF-27CA27060198}" dt="2024-11-05T07:35:30.729" v="5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C1B56E1-41CB-4283-A6BF-27CA27060198}" dt="2024-11-05T07:36:02.324" v="6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C1B56E1-41CB-4283-A6BF-27CA27060198}" dt="2024-11-05T07:33:20.6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C1B56E1-41CB-4283-A6BF-27CA27060198}" dt="2024-11-05T07:35:14.021" v="4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C1B56E1-41CB-4283-A6BF-27CA27060198}" dt="2024-11-05T07:36:04.320" v="65" actId="478"/>
          <ac:picMkLst>
            <pc:docMk/>
            <pc:sldMk cId="4010063240" sldId="375"/>
            <ac:picMk id="5" creationId="{55C12231-4643-1786-F885-E3AE963234E7}"/>
          </ac:picMkLst>
        </pc:picChg>
        <pc:picChg chg="add mod">
          <ac:chgData name="瑛莉菜 羽田" userId="64c7e7a027abc1d1" providerId="LiveId" clId="{2C1B56E1-41CB-4283-A6BF-27CA27060198}" dt="2024-11-05T07:36:32.988" v="74" actId="14100"/>
          <ac:picMkLst>
            <pc:docMk/>
            <pc:sldMk cId="4010063240" sldId="375"/>
            <ac:picMk id="6" creationId="{EE682EED-606C-404A-27D8-AD4820A05C98}"/>
          </ac:picMkLst>
        </pc:picChg>
        <pc:picChg chg="del">
          <ac:chgData name="瑛莉菜 羽田" userId="64c7e7a027abc1d1" providerId="LiveId" clId="{2C1B56E1-41CB-4283-A6BF-27CA27060198}" dt="2024-11-05T07:36:03.864" v="64" actId="478"/>
          <ac:picMkLst>
            <pc:docMk/>
            <pc:sldMk cId="4010063240" sldId="375"/>
            <ac:picMk id="8" creationId="{7BE0FA29-73B3-8E91-5707-57915D00CBFC}"/>
          </ac:picMkLst>
        </pc:picChg>
        <pc:picChg chg="add mod">
          <ac:chgData name="瑛莉菜 羽田" userId="64c7e7a027abc1d1" providerId="LiveId" clId="{2C1B56E1-41CB-4283-A6BF-27CA27060198}" dt="2024-11-05T07:36:36.535" v="76" actId="1076"/>
          <ac:picMkLst>
            <pc:docMk/>
            <pc:sldMk cId="4010063240" sldId="375"/>
            <ac:picMk id="9" creationId="{B7C7B814-E370-673B-2DE8-C4FE3095DDC5}"/>
          </ac:picMkLst>
        </pc:picChg>
        <pc:picChg chg="mod">
          <ac:chgData name="瑛莉菜 羽田" userId="64c7e7a027abc1d1" providerId="LiveId" clId="{2C1B56E1-41CB-4283-A6BF-27CA27060198}" dt="2024-11-05T07:36:28.112" v="72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6FD944D5-57B7-4599-ADDE-68E22ACBA82E}"/>
    <pc:docChg chg="custSel modSld">
      <pc:chgData name="瑛莉菜 羽田" userId="64c7e7a027abc1d1" providerId="LiveId" clId="{6FD944D5-57B7-4599-ADDE-68E22ACBA82E}" dt="2024-11-05T07:51:57.998" v="37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8C978AD5-BE72-484A-AFD6-3CBD17D1178F}"/>
    <pc:docChg chg="undo custSel modSld">
      <pc:chgData name="瑛莉菜 羽田" userId="64c7e7a027abc1d1" providerId="LiveId" clId="{8C978AD5-BE72-484A-AFD6-3CBD17D1178F}" dt="2024-11-05T07:57:27.174" v="25" actId="14100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</pc:docChg>
  </pc:docChgLst>
  <pc:docChgLst>
    <pc:chgData name="瑛莉菜 羽田" userId="64c7e7a027abc1d1" providerId="LiveId" clId="{B1F9B40B-22A2-4B76-831E-1BA1DB9B0739}"/>
    <pc:docChg chg="custSel modSld">
      <pc:chgData name="瑛莉菜 羽田" userId="64c7e7a027abc1d1" providerId="LiveId" clId="{B1F9B40B-22A2-4B76-831E-1BA1DB9B0739}" dt="2024-11-05T07:26:44.598" v="42" actId="14100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788433F2-C08B-4D28-9D56-0D00499EE778}"/>
    <pc:docChg chg="custSel modSld">
      <pc:chgData name="瑛莉菜 羽田" userId="64c7e7a027abc1d1" providerId="LiveId" clId="{788433F2-C08B-4D28-9D56-0D00499EE778}" dt="2024-11-05T06:40:16.191" v="109" actId="1076"/>
      <pc:docMkLst>
        <pc:docMk/>
      </pc:docMkLst>
      <pc:sldChg chg="addSp delSp modSp mod">
        <pc:chgData name="瑛莉菜 羽田" userId="64c7e7a027abc1d1" providerId="LiveId" clId="{788433F2-C08B-4D28-9D56-0D00499EE778}" dt="2024-11-05T06:40:16.191" v="109" actId="1076"/>
        <pc:sldMkLst>
          <pc:docMk/>
          <pc:sldMk cId="4010063240" sldId="375"/>
        </pc:sldMkLst>
        <pc:spChg chg="mod">
          <ac:chgData name="瑛莉菜 羽田" userId="64c7e7a027abc1d1" providerId="LiveId" clId="{788433F2-C08B-4D28-9D56-0D00499EE778}" dt="2024-11-05T06:38:44.115" v="5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88433F2-C08B-4D28-9D56-0D00499EE778}" dt="2024-11-05T06:39:39.283" v="9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88433F2-C08B-4D28-9D56-0D00499EE778}" dt="2024-11-05T06:38:23.010" v="0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788433F2-C08B-4D28-9D56-0D00499EE778}" dt="2024-11-05T06:39:41.849" v="99" actId="478"/>
          <ac:picMkLst>
            <pc:docMk/>
            <pc:sldMk cId="4010063240" sldId="375"/>
            <ac:picMk id="5" creationId="{7AE23C11-3D50-6E05-0646-1EFC9F4BB028}"/>
          </ac:picMkLst>
        </pc:picChg>
        <pc:picChg chg="add mod">
          <ac:chgData name="瑛莉菜 羽田" userId="64c7e7a027abc1d1" providerId="LiveId" clId="{788433F2-C08B-4D28-9D56-0D00499EE778}" dt="2024-11-05T06:40:12.038" v="106" actId="14100"/>
          <ac:picMkLst>
            <pc:docMk/>
            <pc:sldMk cId="4010063240" sldId="375"/>
            <ac:picMk id="6" creationId="{EDB42C62-09C5-4EDC-7945-3A024A1AF725}"/>
          </ac:picMkLst>
        </pc:picChg>
        <pc:picChg chg="del">
          <ac:chgData name="瑛莉菜 羽田" userId="64c7e7a027abc1d1" providerId="LiveId" clId="{788433F2-C08B-4D28-9D56-0D00499EE778}" dt="2024-11-05T06:39:40.764" v="98" actId="478"/>
          <ac:picMkLst>
            <pc:docMk/>
            <pc:sldMk cId="4010063240" sldId="375"/>
            <ac:picMk id="8" creationId="{43B6E0F9-D02B-E36B-0BAD-20BCA35B4B72}"/>
          </ac:picMkLst>
        </pc:picChg>
        <pc:picChg chg="add mod">
          <ac:chgData name="瑛莉菜 羽田" userId="64c7e7a027abc1d1" providerId="LiveId" clId="{788433F2-C08B-4D28-9D56-0D00499EE778}" dt="2024-11-05T06:40:16.191" v="109" actId="1076"/>
          <ac:picMkLst>
            <pc:docMk/>
            <pc:sldMk cId="4010063240" sldId="375"/>
            <ac:picMk id="9" creationId="{A7E035C8-4D94-EF5B-1457-3A395AE875F5}"/>
          </ac:picMkLst>
        </pc:picChg>
      </pc:sldChg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64B9AA24-202B-4443-BE6F-0ECEB5806E3D}"/>
    <pc:docChg chg="custSel modSld">
      <pc:chgData name="瑛莉菜 羽田" userId="64c7e7a027abc1d1" providerId="LiveId" clId="{64B9AA24-202B-4443-BE6F-0ECEB5806E3D}" dt="2024-11-05T07:44:17.990" v="47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70233577-EAA5-4B1B-AA13-C2BC5483E0D0}"/>
    <pc:docChg chg="custSel modSld">
      <pc:chgData name="瑛莉菜 羽田" userId="64c7e7a027abc1d1" providerId="LiveId" clId="{70233577-EAA5-4B1B-AA13-C2BC5483E0D0}" dt="2024-11-05T07:29:51.354" v="5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3A6B03A3-89BA-4FC8-9383-E0B01B26E017}"/>
    <pc:docChg chg="custSel modSld">
      <pc:chgData name="瑛莉菜 羽田" userId="64c7e7a027abc1d1" providerId="LiveId" clId="{3A6B03A3-89BA-4FC8-9383-E0B01B26E017}" dt="2024-11-05T07:47:11.112" v="37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087EB924-A11A-4C64-AC54-2B288F9256CB}"/>
    <pc:docChg chg="undo custSel modSld">
      <pc:chgData name="瑛莉菜 羽田" userId="64c7e7a027abc1d1" providerId="LiveId" clId="{087EB924-A11A-4C64-AC54-2B288F9256CB}" dt="2024-11-05T06:27:41.448" v="64" actId="14100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DD2C5032-5D0D-4328-A756-FD4C0478136D}"/>
    <pc:docChg chg="custSel modSld">
      <pc:chgData name="瑛莉菜 羽田" userId="64c7e7a027abc1d1" providerId="LiveId" clId="{DD2C5032-5D0D-4328-A756-FD4C0478136D}" dt="2024-11-05T06:30:29.479" v="49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113778C6-CB63-4052-8E41-A1D081FA36D9}"/>
    <pc:docChg chg="custSel modSld">
      <pc:chgData name="瑛莉菜 羽田" userId="64c7e7a027abc1d1" providerId="LiveId" clId="{113778C6-CB63-4052-8E41-A1D081FA36D9}" dt="2024-11-05T07:42:02.270" v="41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8B36F134-197C-414F-A92B-427731026A86}"/>
    <pc:docChg chg="custSel modSld">
      <pc:chgData name="瑛莉菜 羽田" userId="64c7e7a027abc1d1" providerId="LiveId" clId="{8B36F134-197C-414F-A92B-427731026A86}" dt="2024-11-05T06:44:40.441" v="91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EVA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サコッシュ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H200×W150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kumimoji="1"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インクジェット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EVA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766988" y="5969982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やさしいカラーラインナップで取り揃えた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EVA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素材のサコッシュです。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VA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素材は、水や紫外線にも強く、中身が外からでもわかりやすいため 普段使いのほか、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レジャーやトラベル時にも大活躍するアイテムです。 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243635" y="2212318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87511" y="6564912"/>
            <a:ext cx="4298519" cy="1738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:W80×H100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:W80×H100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en-US" altLang="ja-JP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49F12C0A-CB3F-C724-0F47-4957A773384B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85372" y="933205"/>
            <a:ext cx="3326585" cy="2642883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987A8CC2-10E8-E5FB-9D52-476C7636218C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766603" y="2640286"/>
            <a:ext cx="2095698" cy="257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20034</TotalTime>
  <Words>191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2024-11-05T08:00:00Z</dcterms:modified>
</cp:coreProperties>
</file>