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7128793"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アルミマウンテンボトル</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b="0" i="0" dirty="0">
                <a:solidFill>
                  <a:srgbClr val="333333"/>
                </a:solidFill>
                <a:effectLst/>
                <a:latin typeface="Meiryo" panose="020B0604030504040204" pitchFamily="34" charset="-128"/>
                <a:ea typeface="Meiryo" panose="020B0604030504040204" pitchFamily="34" charset="-128"/>
              </a:rPr>
              <a:t>Φ65×150</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シルク・レーザー印刷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シルク印刷範囲：側面／</a:t>
            </a:r>
            <a:r>
              <a:rPr lang="en-US" altLang="ja-JP" sz="1000" b="0" i="0" dirty="0">
                <a:solidFill>
                  <a:srgbClr val="333333"/>
                </a:solidFill>
                <a:effectLst/>
                <a:latin typeface="Meiryo" panose="020B0604030504040204" pitchFamily="34" charset="-128"/>
                <a:ea typeface="Meiryo" panose="020B0604030504040204" pitchFamily="34" charset="-128"/>
              </a:rPr>
              <a:t>W204×H70</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br>
              <a:rPr lang="en-US" altLang="ja-JP" sz="1000" dirty="0"/>
            </a:br>
            <a:r>
              <a:rPr kumimoji="1" lang="ja-JP" altLang="en-US" sz="1000">
                <a:solidFill>
                  <a:schemeClr val="tx1"/>
                </a:solidFill>
                <a:latin typeface="メイリオ" panose="020B0604030504040204" pitchFamily="50" charset="-128"/>
                <a:ea typeface="メイリオ" panose="020B0604030504040204" pitchFamily="50" charset="-128"/>
              </a:rPr>
              <a:t>レーザー加工</a:t>
            </a:r>
            <a:r>
              <a:rPr lang="ja-JP" altLang="en-US" sz="1000" b="0" i="0">
                <a:solidFill>
                  <a:srgbClr val="333333"/>
                </a:solidFill>
                <a:effectLst/>
                <a:latin typeface="Meiryo" panose="020B0604030504040204" pitchFamily="34" charset="-128"/>
                <a:ea typeface="Meiryo" panose="020B0604030504040204" pitchFamily="34" charset="-128"/>
              </a:rPr>
              <a:t>範囲：</a:t>
            </a:r>
            <a:r>
              <a:rPr lang="en-US" altLang="ja-JP" sz="1000" b="0" i="0" dirty="0">
                <a:solidFill>
                  <a:srgbClr val="000000"/>
                </a:solidFill>
                <a:effectLst/>
                <a:latin typeface="Noto Sans CJK JP"/>
              </a:rPr>
              <a:t> W40×H40</a:t>
            </a:r>
            <a:r>
              <a:rPr lang="ja-JP" altLang="en-US" sz="1000" b="0" i="0">
                <a:solidFill>
                  <a:srgbClr val="000000"/>
                </a:solidFill>
                <a:effectLst/>
                <a:latin typeface="Noto Sans CJK JP"/>
              </a:rPr>
              <a:t>（</a:t>
            </a:r>
            <a:r>
              <a:rPr lang="en-US" altLang="ja-JP" sz="1000" b="0" i="0" dirty="0">
                <a:solidFill>
                  <a:srgbClr val="000000"/>
                </a:solidFill>
                <a:effectLst/>
                <a:latin typeface="Noto Sans CJK JP"/>
              </a:rPr>
              <a:t>mm</a:t>
            </a:r>
            <a:r>
              <a:rPr lang="ja-JP" altLang="en-US" sz="1000" b="0" i="0">
                <a:solidFill>
                  <a:srgbClr val="000000"/>
                </a:solidFill>
                <a:effectLst/>
                <a:latin typeface="Noto Sans CJK JP"/>
              </a:rPr>
              <a:t>）</a:t>
            </a:r>
            <a:endParaRPr lang="ja-JP" altLang="en-US" sz="1000" b="0" i="0">
              <a:solidFill>
                <a:srgbClr val="333333"/>
              </a:solidFill>
              <a:effectLst/>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アルミ、</a:t>
            </a:r>
            <a:r>
              <a:rPr lang="en-US" altLang="ja-JP" sz="1000" b="0" i="0" dirty="0">
                <a:solidFill>
                  <a:srgbClr val="333333"/>
                </a:solidFill>
                <a:effectLst/>
                <a:latin typeface="Meiryo" panose="020B0604030504040204" pitchFamily="34" charset="-128"/>
                <a:ea typeface="Meiryo" panose="020B0604030504040204" pitchFamily="34" charset="-128"/>
              </a:rPr>
              <a:t>PP</a:t>
            </a:r>
            <a:r>
              <a:rPr lang="ja-JP" altLang="en-US" sz="1000" b="0" i="0">
                <a:solidFill>
                  <a:srgbClr val="333333"/>
                </a:solidFill>
                <a:effectLst/>
                <a:latin typeface="Meiryo" panose="020B0604030504040204" pitchFamily="34" charset="-128"/>
                <a:ea typeface="Meiryo" panose="020B0604030504040204" pitchFamily="34" charset="-128"/>
              </a:rPr>
              <a:t>、スチール　他</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807815" y="5867041"/>
            <a:ext cx="4851363" cy="707886"/>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軽くて丈夫な</a:t>
            </a:r>
            <a:r>
              <a:rPr lang="en-US" altLang="ja-JP" sz="1000" b="0" i="0" dirty="0">
                <a:solidFill>
                  <a:srgbClr val="333333"/>
                </a:solidFill>
                <a:effectLst/>
                <a:latin typeface="Meiryo" panose="020B0604030504040204" pitchFamily="34" charset="-128"/>
                <a:ea typeface="Meiryo" panose="020B0604030504040204" pitchFamily="34" charset="-128"/>
              </a:rPr>
              <a:t>320</a:t>
            </a:r>
            <a:r>
              <a:rPr lang="ja-JP" altLang="en-US" sz="1000" b="0" i="0">
                <a:solidFill>
                  <a:srgbClr val="333333"/>
                </a:solidFill>
                <a:effectLst/>
                <a:latin typeface="Meiryo" panose="020B0604030504040204" pitchFamily="34" charset="-128"/>
                <a:ea typeface="Meiryo" panose="020B0604030504040204" pitchFamily="34" charset="-128"/>
              </a:rPr>
              <a:t>ｍｌ容量のアルミボトルです。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便利なカラビナ付でアウトドアの持ち運びにもお使いいただけます。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名入れ方法も単色でのワンポイント印刷から回転シルクでのほぼ全周印刷まで対応しており、お好みのデザインでオリジナルボトルをお作りいただけます。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29324" y="1017493"/>
            <a:ext cx="4517131" cy="4508096"/>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18430</TotalTime>
  <Words>201</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vt:i4>
      </vt:variant>
    </vt:vector>
  </HeadingPairs>
  <TitlesOfParts>
    <vt:vector size="7" baseType="lpstr">
      <vt:lpstr>Noto Sans CJK JP</vt: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595</cp:revision>
  <cp:lastPrinted>2021-10-13T13:51:27Z</cp:lastPrinted>
  <dcterms:created xsi:type="dcterms:W3CDTF">2013-12-25T09:34:24Z</dcterms:created>
  <dcterms:modified xsi:type="dcterms:W3CDTF">2024-09-18T01:55:54Z</dcterms:modified>
</cp:coreProperties>
</file>