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カスタムデザインタンブラー</a:t>
            </a:r>
            <a:r>
              <a:rPr lang="en-US" altLang="ja-JP" sz="1600" b="1" i="0" dirty="0">
                <a:solidFill>
                  <a:srgbClr val="333333"/>
                </a:solidFill>
                <a:effectLst/>
                <a:latin typeface="Meiryo" panose="020B0604030504040204" pitchFamily="34" charset="-128"/>
                <a:ea typeface="Meiryo" panose="020B0604030504040204" pitchFamily="34" charset="-128"/>
              </a:rPr>
              <a:t>FC</a:t>
            </a:r>
            <a:r>
              <a:rPr lang="ja-JP" altLang="en-US" sz="1600" b="1" i="0">
                <a:solidFill>
                  <a:srgbClr val="333333"/>
                </a:solidFill>
                <a:effectLst/>
                <a:latin typeface="Meiryo" panose="020B0604030504040204" pitchFamily="34" charset="-128"/>
                <a:ea typeface="Meiryo" panose="020B0604030504040204" pitchFamily="34" charset="-128"/>
              </a:rPr>
              <a:t>　</a:t>
            </a:r>
            <a:r>
              <a:rPr lang="en-US" altLang="ja-JP" sz="1600" b="1" i="0" dirty="0">
                <a:solidFill>
                  <a:srgbClr val="333333"/>
                </a:solidFill>
                <a:effectLst/>
                <a:latin typeface="Meiryo" panose="020B0604030504040204" pitchFamily="34" charset="-128"/>
                <a:ea typeface="Meiryo" panose="020B0604030504040204" pitchFamily="34" charset="-128"/>
              </a:rPr>
              <a:t>500ml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Φ82×196</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W195×H145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ja-JP" altLang="en-US" sz="1000">
                <a:solidFill>
                  <a:srgbClr val="333333"/>
                </a:solidFill>
                <a:latin typeface="Meiryo" panose="020B0604030504040204" pitchFamily="34" charset="-128"/>
                <a:ea typeface="Meiryo" panose="020B0604030504040204" pitchFamily="34" charset="-128"/>
              </a:rPr>
              <a:t>台紙：</a:t>
            </a:r>
            <a:r>
              <a:rPr lang="en-US" altLang="ja-JP" sz="1000" b="0" i="0" dirty="0">
                <a:solidFill>
                  <a:srgbClr val="333333"/>
                </a:solidFill>
                <a:effectLst/>
                <a:latin typeface="Meiryo" panose="020B0604030504040204" pitchFamily="34" charset="-128"/>
                <a:ea typeface="Meiryo" panose="020B0604030504040204" pitchFamily="34" charset="-128"/>
              </a:rPr>
              <a:t>W249×H161</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お好きなデザイン台紙でカスタマイズ出来るグッドデザイン賞受賞の大人気タンブラーです。本体色も</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展開でイメージに合わせてお使いいただけます。飲み口は開閉式で、各パーツもねじ式なので洗い物も簡単に出来ます。台紙を差替えるだけですぐにオリジナリティを打ち出せるので、アーティストや声優さんの物販アイテムから、アパレル雑貨販売店のノベルティまで幅広くご利用いただけます。</a:t>
            </a:r>
            <a:br>
              <a:rPr lang="ja-JP" altLang="en-US" sz="1000"/>
            </a:br>
            <a:r>
              <a:rPr lang="en-US" altLang="ja-JP" sz="1000" b="1" i="0" dirty="0">
                <a:solidFill>
                  <a:srgbClr val="333333"/>
                </a:solidFill>
                <a:effectLst/>
                <a:latin typeface="Meiryo" panose="020B0604030504040204" pitchFamily="34" charset="-128"/>
                <a:ea typeface="Meiryo" panose="020B0604030504040204" pitchFamily="34" charset="-128"/>
              </a:rPr>
              <a:t>2010</a:t>
            </a:r>
            <a:r>
              <a:rPr lang="ja-JP" altLang="en-US" sz="1000" b="1" i="0">
                <a:solidFill>
                  <a:srgbClr val="333333"/>
                </a:solidFill>
                <a:effectLst/>
                <a:latin typeface="Meiryo" panose="020B0604030504040204" pitchFamily="34" charset="-128"/>
                <a:ea typeface="Meiryo" panose="020B0604030504040204" pitchFamily="34" charset="-128"/>
              </a:rPr>
              <a:t>年度グッドデザイン賞受賞！</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18390</TotalTime>
  <Words>221</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606</cp:revision>
  <cp:lastPrinted>2021-10-13T13:51:27Z</cp:lastPrinted>
  <dcterms:created xsi:type="dcterms:W3CDTF">2013-12-25T09:34:24Z</dcterms:created>
  <dcterms:modified xsi:type="dcterms:W3CDTF">2024-09-24T05:10:14Z</dcterms:modified>
</cp:coreProperties>
</file>