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ステンレスタンブラー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Φ79×145</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W211×H102</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707886"/>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シンプルなデザインで名入れ映えするステンレス製タンブラーです。上フタを回すことで飲み口が現れるタイプで、フタを外せばすぐ洗える手間要らずな仕様が嬉しい商品です。アーティスト物販やテイクアウトボトルとしてのご利用も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18391</TotalTime>
  <Words>180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609</cp:revision>
  <cp:lastPrinted>2021-10-13T13:51:27Z</cp:lastPrinted>
  <dcterms:created xsi:type="dcterms:W3CDTF">2013-12-25T09:34:24Z</dcterms:created>
  <dcterms:modified xsi:type="dcterms:W3CDTF">2024-09-24T05:12:43Z</dcterms:modified>
</cp:coreProperties>
</file>