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カスタムデザインステンレスボトル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φ72×189</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シルク印刷範囲：蓋</a:t>
            </a:r>
            <a:r>
              <a:rPr lang="el-GR" altLang="ja-JP" sz="1000" b="0" i="0" dirty="0">
                <a:solidFill>
                  <a:srgbClr val="333333"/>
                </a:solidFill>
                <a:effectLst/>
                <a:latin typeface="Meiryo" panose="020B0604030504040204" pitchFamily="34" charset="-128"/>
                <a:ea typeface="Meiryo" panose="020B0604030504040204" pitchFamily="34" charset="-128"/>
              </a:rPr>
              <a:t>φ</a:t>
            </a:r>
            <a:r>
              <a:rPr lang="en-US" altLang="ja-JP" sz="1000" b="0" i="0" dirty="0">
                <a:solidFill>
                  <a:srgbClr val="333333"/>
                </a:solidFill>
                <a:effectLst/>
                <a:latin typeface="Meiryo" panose="020B0604030504040204" pitchFamily="34" charset="-128"/>
                <a:ea typeface="Meiryo" panose="020B0604030504040204" pitchFamily="34" charset="-128"/>
              </a:rPr>
              <a:t>60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W300</a:t>
            </a:r>
            <a:r>
              <a:rPr lang="el-GR" altLang="ja-JP" sz="1000" b="0" i="0" dirty="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H</a:t>
            </a:r>
            <a:r>
              <a:rPr lang="el-GR"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b="0" i="0" dirty="0">
                <a:solidFill>
                  <a:srgbClr val="333333"/>
                </a:solidFill>
                <a:effectLst/>
                <a:latin typeface="Meiryo" panose="020B0604030504040204" pitchFamily="34" charset="-128"/>
                <a:ea typeface="Meiryo" panose="020B0604030504040204" pitchFamily="34" charset="-128"/>
              </a:rPr>
              <a:t>15</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r>
              <a:rPr lang="ja-JP" altLang="en-US" sz="1000" b="0" i="0">
                <a:solidFill>
                  <a:srgbClr val="333333"/>
                </a:solidFill>
                <a:effectLst/>
                <a:latin typeface="Meiryo" panose="020B0604030504040204" pitchFamily="34" charset="-128"/>
                <a:ea typeface="Meiryo" panose="020B0604030504040204" pitchFamily="34" charset="-128"/>
              </a:rPr>
              <a:t>範囲：</a:t>
            </a:r>
            <a:r>
              <a:rPr lang="ja-JP" altLang="en-US" sz="1000">
                <a:solidFill>
                  <a:srgbClr val="333333"/>
                </a:solidFill>
                <a:latin typeface="Meiryo" panose="020B0604030504040204" pitchFamily="34" charset="-128"/>
                <a:ea typeface="Meiryo" panose="020B0604030504040204" pitchFamily="34" charset="-128"/>
              </a:rPr>
              <a:t>側面台紙</a:t>
            </a:r>
            <a:r>
              <a:rPr lang="en-US" altLang="ja-JP" sz="1000" dirty="0">
                <a:solidFill>
                  <a:srgbClr val="333333"/>
                </a:solidFill>
                <a:latin typeface="Meiryo" panose="020B0604030504040204" pitchFamily="34" charset="-128"/>
                <a:ea typeface="Meiryo" panose="020B0604030504040204" pitchFamily="34" charset="-128"/>
              </a:rPr>
              <a:t>W219xH148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chemeClr val="tx1"/>
              </a:solidFill>
              <a:latin typeface="メイリオ" panose="020B0604030504040204" pitchFamily="50" charset="-128"/>
              <a:ea typeface="メイリオ" panose="020B0604030504040204" pitchFamily="50" charset="-128"/>
            </a:endParaRPr>
          </a:p>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人気のステンレスボトルを台紙でカスタム出来る仕様にいたしました。オリジナルデザインでグッとアピール力が高まります。フルカラー台紙を差し込めば、オリジナリティ溢れるステンレスボトルがすぐにお作りいただけます。アーティスト物販やキャラクターグッズとして。企業の商品を印刷して販促アイテムとしてもご利用いただけま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18437</TotalTime>
  <Words>214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598</cp:revision>
  <cp:lastPrinted>2021-10-13T13:51:27Z</cp:lastPrinted>
  <dcterms:created xsi:type="dcterms:W3CDTF">2013-12-25T09:34:24Z</dcterms:created>
  <dcterms:modified xsi:type="dcterms:W3CDTF">2024-09-18T02:13:15Z</dcterms:modified>
</cp:coreProperties>
</file>