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ワンタッチスリムサーモボトル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320ml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φ57×221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W168×H133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lang="ja-JP" altLang="en-US" sz="1000" b="0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アクティブに片手で飲めるワンタッチタイプのボトルです。真空２重構造なので、温度をしっかりキープします。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分解も簡単なので、洗い物も楽々できます。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名入れは本体側面へのワンポイント印刷から、ほぼ全周をぐるりと大きく印刷することも出来ます。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物販としてのご利用やプレミアムなどのご利用にもおススメです。同一規格で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のタイプもございます。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18440</TotalTime>
  <Words>215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602</cp:revision>
  <cp:lastPrinted>2021-10-13T13:51:27Z</cp:lastPrinted>
  <dcterms:created xsi:type="dcterms:W3CDTF">2013-12-25T09:34:24Z</dcterms:created>
  <dcterms:modified xsi:type="dcterms:W3CDTF">2024-09-18T02:54:23Z</dcterms:modified>
</cp:coreProperties>
</file>