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カスタムデザインタンブラー</a:t>
            </a:r>
            <a:r>
              <a:rPr lang="en-US" altLang="ja-JP" sz="1600" b="1" i="0" dirty="0">
                <a:solidFill>
                  <a:srgbClr val="333333"/>
                </a:solidFill>
                <a:effectLst/>
                <a:latin typeface="Meiryo" panose="020B0604030504040204" pitchFamily="34" charset="-128"/>
                <a:ea typeface="Meiryo" panose="020B0604030504040204" pitchFamily="34" charset="-128"/>
              </a:rPr>
              <a:t>FC</a:t>
            </a:r>
            <a:r>
              <a:rPr lang="ja-JP" altLang="en-US" sz="1600" b="1" i="0">
                <a:solidFill>
                  <a:srgbClr val="333333"/>
                </a:solidFill>
                <a:effectLst/>
                <a:latin typeface="Meiryo" panose="020B0604030504040204" pitchFamily="34" charset="-128"/>
                <a:ea typeface="Meiryo" panose="020B0604030504040204" pitchFamily="34" charset="-128"/>
              </a:rPr>
              <a:t>　</a:t>
            </a:r>
            <a:r>
              <a:rPr lang="en-US" altLang="ja-JP" sz="1600" b="1" i="0" dirty="0">
                <a:solidFill>
                  <a:srgbClr val="333333"/>
                </a:solidFill>
                <a:effectLst/>
                <a:latin typeface="Meiryo" panose="020B0604030504040204" pitchFamily="34" charset="-128"/>
                <a:ea typeface="Meiryo" panose="020B0604030504040204" pitchFamily="34" charset="-128"/>
              </a:rPr>
              <a:t>250ml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φ74×127</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W25×H79</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ja-JP" altLang="en-US" sz="1000">
                <a:solidFill>
                  <a:srgbClr val="333333"/>
                </a:solidFill>
                <a:latin typeface="Meiryo" panose="020B0604030504040204" pitchFamily="34" charset="-128"/>
                <a:ea typeface="Meiryo" panose="020B0604030504040204" pitchFamily="34" charset="-128"/>
              </a:rPr>
              <a:t>台紙：</a:t>
            </a:r>
            <a:r>
              <a:rPr lang="en-US" altLang="ja-JP" sz="1000" b="0" i="0" dirty="0">
                <a:solidFill>
                  <a:srgbClr val="333333"/>
                </a:solidFill>
                <a:effectLst/>
                <a:latin typeface="Meiryo" panose="020B0604030504040204" pitchFamily="34" charset="-128"/>
                <a:ea typeface="Meiryo" panose="020B0604030504040204" pitchFamily="34" charset="-128"/>
              </a:rPr>
              <a:t>W223×H95</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AS</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861774"/>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お好きなデザイン台紙でカスタマイズ出来るグッドデザイン賞受賞の大人気タンブラーです。本体色も</a:t>
            </a:r>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色展開でイメージに合わせてお使いいただけます。飲み口は開閉式で、各パーツもねじ式なので洗い物も簡単に出来ます。物販や記念品としてのご利用もおススメです。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en-US" altLang="ja-JP" sz="1000" b="1" i="0" dirty="0">
                <a:solidFill>
                  <a:srgbClr val="333333"/>
                </a:solidFill>
                <a:effectLst/>
                <a:latin typeface="Meiryo" panose="020B0604030504040204" pitchFamily="34" charset="-128"/>
                <a:ea typeface="Meiryo" panose="020B0604030504040204" pitchFamily="34" charset="-128"/>
              </a:rPr>
              <a:t>2010</a:t>
            </a:r>
            <a:r>
              <a:rPr lang="ja-JP" altLang="en-US" sz="1000" b="1" i="0">
                <a:solidFill>
                  <a:srgbClr val="333333"/>
                </a:solidFill>
                <a:effectLst/>
                <a:latin typeface="Meiryo" panose="020B0604030504040204" pitchFamily="34" charset="-128"/>
                <a:ea typeface="Meiryo" panose="020B0604030504040204" pitchFamily="34" charset="-128"/>
              </a:rPr>
              <a:t>年度グッドデザイン賞受賞！</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18393</TotalTime>
  <Words>197</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611</cp:revision>
  <cp:lastPrinted>2021-10-13T13:51:27Z</cp:lastPrinted>
  <dcterms:created xsi:type="dcterms:W3CDTF">2013-12-25T09:34:24Z</dcterms:created>
  <dcterms:modified xsi:type="dcterms:W3CDTF">2024-09-24T05:15:24Z</dcterms:modified>
</cp:coreProperties>
</file>