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  <pc:sldChg chg="addSp delSp modSp mod">
        <pc:chgData name="瑛莉菜 羽田" userId="64c7e7a027abc1d1" providerId="LiveId" clId="{A71878FD-C097-4854-B142-61AE5EDD7D66}" dt="2024-11-05T05:54:27.637" v="137" actId="1076"/>
        <pc:sldMkLst>
          <pc:docMk/>
          <pc:sldMk cId="4010063240" sldId="375"/>
        </pc:sldMkLst>
        <pc:spChg chg="mod">
          <ac:chgData name="瑛莉菜 羽田" userId="64c7e7a027abc1d1" providerId="LiveId" clId="{A71878FD-C097-4854-B142-61AE5EDD7D66}" dt="2024-11-05T05:52:21.841" v="12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71878FD-C097-4854-B142-61AE5EDD7D66}" dt="2024-11-05T05:53:59.599" v="126" actId="107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A71878FD-C097-4854-B142-61AE5EDD7D66}" dt="2024-11-05T05:54:13.098" v="132" actId="14100"/>
          <ac:picMkLst>
            <pc:docMk/>
            <pc:sldMk cId="4010063240" sldId="375"/>
            <ac:picMk id="5" creationId="{BF950668-41BE-94FF-27A0-AF20DDC83C54}"/>
          </ac:picMkLst>
        </pc:picChg>
        <pc:picChg chg="del">
          <ac:chgData name="瑛莉菜 羽田" userId="64c7e7a027abc1d1" providerId="LiveId" clId="{A71878FD-C097-4854-B142-61AE5EDD7D66}" dt="2024-11-05T05:54:01.576" v="128" actId="478"/>
          <ac:picMkLst>
            <pc:docMk/>
            <pc:sldMk cId="4010063240" sldId="375"/>
            <ac:picMk id="6" creationId="{4D7E12D4-3EEC-B7CF-904F-945935DB23E9}"/>
          </ac:picMkLst>
        </pc:picChg>
        <pc:picChg chg="add mod">
          <ac:chgData name="瑛莉菜 羽田" userId="64c7e7a027abc1d1" providerId="LiveId" clId="{A71878FD-C097-4854-B142-61AE5EDD7D66}" dt="2024-11-05T05:54:27.637" v="137" actId="1076"/>
          <ac:picMkLst>
            <pc:docMk/>
            <pc:sldMk cId="4010063240" sldId="375"/>
            <ac:picMk id="8" creationId="{2C5E63CD-A377-0F8D-BD5A-6EB74F374BE6}"/>
          </ac:picMkLst>
        </pc:picChg>
        <pc:picChg chg="del">
          <ac:chgData name="瑛莉菜 羽田" userId="64c7e7a027abc1d1" providerId="LiveId" clId="{A71878FD-C097-4854-B142-61AE5EDD7D66}" dt="2024-11-05T05:54:01.088" v="127" actId="478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モバイルアクセサリーケース（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H100×W158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PU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96054" y="5931521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大事なモバイルアクセサリーをまとめて収納出来る便利なアクセサリーケースです。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ワンポイントの印刷が映えるデザインで、これひとつであれば出張・旅行先での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持ち物管理も安心です。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W118×H64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F950668-41BE-94FF-27A0-AF20DDC83C5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64542" y="977973"/>
            <a:ext cx="2779675" cy="257666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C5E63CD-A377-0F8D-BD5A-6EB74F374BE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19583" y="2373888"/>
            <a:ext cx="1976029" cy="234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20060</TotalTime>
  <Words>173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2024-11-05T05:54:27Z</dcterms:modified>
</cp:coreProperties>
</file>