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A71878FD-C097-4854-B142-61AE5EDD7D66}" v="14" dt="2024-11-05T05:51:42.250"/>
    <p1510:client id="{D6C6F255-45DB-40E7-BB61-3BBA397F897F}" v="21" dt="2024-11-05T05:56:12.85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AFC615B-38B9-4B70-8794-4D8252A948AE}"/>
    <pc:docChg chg="custSel modSld">
      <pc:chgData name="瑛莉菜 羽田" userId="64c7e7a027abc1d1" providerId="LiveId" clId="{AAFC615B-38B9-4B70-8794-4D8252A948AE}" dt="2024-11-05T04:33:52.576" v="34" actId="1076"/>
      <pc:docMkLst>
        <pc:docMk/>
      </pc:docMkLst>
      <pc:sldChg chg="addSp delSp modSp mod">
        <pc:chgData name="瑛莉菜 羽田" userId="64c7e7a027abc1d1" providerId="LiveId" clId="{AAFC615B-38B9-4B70-8794-4D8252A948AE}" dt="2024-11-05T04:33:52.576" v="34" actId="1076"/>
        <pc:sldMkLst>
          <pc:docMk/>
          <pc:sldMk cId="4010063240" sldId="375"/>
        </pc:sldMkLst>
        <pc:spChg chg="mod">
          <ac:chgData name="瑛莉菜 羽田" userId="64c7e7a027abc1d1" providerId="LiveId" clId="{AAFC615B-38B9-4B70-8794-4D8252A948AE}" dt="2024-11-05T04:31:18.274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AFC615B-38B9-4B70-8794-4D8252A948AE}" dt="2024-11-05T04:31:09.799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AFC615B-38B9-4B70-8794-4D8252A948AE}" dt="2024-11-05T04:32:53.188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AFC615B-38B9-4B70-8794-4D8252A948AE}" dt="2024-11-05T04:30:52.43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00.365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27.813" v="1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AFC615B-38B9-4B70-8794-4D8252A948AE}" dt="2024-11-05T04:32:55.043" v="23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AAFC615B-38B9-4B70-8794-4D8252A948AE}" dt="2024-11-05T04:33:08.427" v="29" actId="1076"/>
          <ac:picMkLst>
            <pc:docMk/>
            <pc:sldMk cId="4010063240" sldId="375"/>
            <ac:picMk id="6" creationId="{4D7E12D4-3EEC-B7CF-904F-945935DB23E9}"/>
          </ac:picMkLst>
        </pc:picChg>
        <pc:picChg chg="del">
          <ac:chgData name="瑛莉菜 羽田" userId="64c7e7a027abc1d1" providerId="LiveId" clId="{AAFC615B-38B9-4B70-8794-4D8252A948AE}" dt="2024-11-05T04:32:54.556" v="22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AAFC615B-38B9-4B70-8794-4D8252A948AE}" dt="2024-11-05T04:33:52.576" v="34" actId="1076"/>
          <ac:picMkLst>
            <pc:docMk/>
            <pc:sldMk cId="4010063240" sldId="375"/>
            <ac:picMk id="9" creationId="{9E15024C-7912-DAB4-3CCD-D7A50B5C4CA1}"/>
          </ac:picMkLst>
        </pc:picChg>
      </pc:sldChg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71878FD-C097-4854-B142-61AE5EDD7D66}"/>
    <pc:docChg chg="custSel modSld">
      <pc:chgData name="瑛莉菜 羽田" userId="64c7e7a027abc1d1" providerId="LiveId" clId="{A71878FD-C097-4854-B142-61AE5EDD7D66}" dt="2024-11-05T05:54:27.637" v="13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D6C6F255-45DB-40E7-BB61-3BBA397F897F}"/>
    <pc:docChg chg="custSel modSld">
      <pc:chgData name="瑛莉菜 羽田" userId="64c7e7a027abc1d1" providerId="LiveId" clId="{D6C6F255-45DB-40E7-BB61-3BBA397F897F}" dt="2024-11-05T05:57:08.153" v="91" actId="1076"/>
      <pc:docMkLst>
        <pc:docMk/>
      </pc:docMkLst>
      <pc:sldChg chg="addSp delSp modSp mod">
        <pc:chgData name="瑛莉菜 羽田" userId="64c7e7a027abc1d1" providerId="LiveId" clId="{D6C6F255-45DB-40E7-BB61-3BBA397F897F}" dt="2024-11-05T05:57:08.153" v="91" actId="1076"/>
        <pc:sldMkLst>
          <pc:docMk/>
          <pc:sldMk cId="4010063240" sldId="375"/>
        </pc:sldMkLst>
        <pc:spChg chg="mod">
          <ac:chgData name="瑛莉菜 羽田" userId="64c7e7a027abc1d1" providerId="LiveId" clId="{D6C6F255-45DB-40E7-BB61-3BBA397F897F}" dt="2024-11-05T05:56:22.078" v="80" actId="107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6C6F255-45DB-40E7-BB61-3BBA397F897F}" dt="2024-11-05T05:55:16.77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6C6F255-45DB-40E7-BB61-3BBA397F897F}" dt="2024-11-05T05:55:27.880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6C6F255-45DB-40E7-BB61-3BBA397F897F}" dt="2024-11-05T05:56:32.798" v="81" actId="478"/>
          <ac:picMkLst>
            <pc:docMk/>
            <pc:sldMk cId="4010063240" sldId="375"/>
            <ac:picMk id="5" creationId="{BF950668-41BE-94FF-27A0-AF20DDC83C54}"/>
          </ac:picMkLst>
        </pc:picChg>
        <pc:picChg chg="add mod">
          <ac:chgData name="瑛莉菜 羽田" userId="64c7e7a027abc1d1" providerId="LiveId" clId="{D6C6F255-45DB-40E7-BB61-3BBA397F897F}" dt="2024-11-05T05:56:48.596" v="86" actId="14100"/>
          <ac:picMkLst>
            <pc:docMk/>
            <pc:sldMk cId="4010063240" sldId="375"/>
            <ac:picMk id="6" creationId="{3C52763E-64D0-11DB-14FC-1730F0C3CA56}"/>
          </ac:picMkLst>
        </pc:picChg>
        <pc:picChg chg="del">
          <ac:chgData name="瑛莉菜 羽田" userId="64c7e7a027abc1d1" providerId="LiveId" clId="{D6C6F255-45DB-40E7-BB61-3BBA397F897F}" dt="2024-11-05T05:56:33.442" v="82" actId="478"/>
          <ac:picMkLst>
            <pc:docMk/>
            <pc:sldMk cId="4010063240" sldId="375"/>
            <ac:picMk id="8" creationId="{2C5E63CD-A377-0F8D-BD5A-6EB74F374BE6}"/>
          </ac:picMkLst>
        </pc:picChg>
        <pc:picChg chg="add mod">
          <ac:chgData name="瑛莉菜 羽田" userId="64c7e7a027abc1d1" providerId="LiveId" clId="{D6C6F255-45DB-40E7-BB61-3BBA397F897F}" dt="2024-11-05T05:57:08.153" v="91" actId="1076"/>
          <ac:picMkLst>
            <pc:docMk/>
            <pc:sldMk cId="4010063240" sldId="375"/>
            <ac:picMk id="9" creationId="{38576518-47F8-1A3A-785A-B445234F305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モバイルアクセサリーケース（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H110×W195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kumimoji="1"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PU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96054" y="5931521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大事なモバイルアクセサリーをまとめて収納出来る便利なアクセサリーケースです。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ワンポイントの印刷が映えるデザインで、これひとつであれば出張・旅行先での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持ち物管理も安心です。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6098" y="6513633"/>
            <a:ext cx="4512540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シルク・パッド印刷範囲：表・裏／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※1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箇所あたり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インクジェット印刷範囲：表・裏／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　　　　　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※1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箇所あたり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素押し・箔押し印刷範囲：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D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W10×H40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C52763E-64D0-11DB-14FC-1730F0C3CA5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72234" y="884753"/>
            <a:ext cx="2983349" cy="287466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8576518-47F8-1A3A-785A-B445234F305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14329" y="2284051"/>
            <a:ext cx="2148671" cy="248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20062</TotalTime>
  <Words>224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2024-11-05T05:57:09Z</dcterms:modified>
</cp:coreProperties>
</file>