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スリムクリアボトル</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φ64×188</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シルク・インクジェット印刷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シルク範囲：天面（フタ）／</a:t>
            </a:r>
            <a:r>
              <a:rPr lang="el-GR" altLang="ja-JP" sz="1000" b="0" i="0" dirty="0">
                <a:solidFill>
                  <a:srgbClr val="333333"/>
                </a:solidFill>
                <a:effectLst/>
                <a:latin typeface="Meiryo" panose="020B0604030504040204" pitchFamily="34" charset="-128"/>
                <a:ea typeface="Meiryo" panose="020B0604030504040204" pitchFamily="34" charset="-128"/>
              </a:rPr>
              <a:t>φ34</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、本体／</a:t>
            </a:r>
            <a:r>
              <a:rPr lang="en-US" altLang="ja-JP" sz="1000" b="0" i="0" dirty="0">
                <a:solidFill>
                  <a:srgbClr val="333333"/>
                </a:solidFill>
                <a:effectLst/>
                <a:latin typeface="Meiryo" panose="020B0604030504040204" pitchFamily="34" charset="-128"/>
                <a:ea typeface="Meiryo" panose="020B0604030504040204" pitchFamily="34" charset="-128"/>
              </a:rPr>
              <a:t>W190×H140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インクジェット印刷範囲：天面（フタ）／</a:t>
            </a:r>
            <a:r>
              <a:rPr lang="el-GR" altLang="ja-JP" sz="1000" b="0" i="0" dirty="0">
                <a:solidFill>
                  <a:srgbClr val="333333"/>
                </a:solidFill>
                <a:effectLst/>
                <a:latin typeface="Meiryo" panose="020B0604030504040204" pitchFamily="34" charset="-128"/>
                <a:ea typeface="Meiryo" panose="020B0604030504040204" pitchFamily="34" charset="-128"/>
              </a:rPr>
              <a:t>φ34</a:t>
            </a:r>
            <a:r>
              <a:rPr lang="en-US" altLang="ja-JP" sz="1000" b="0" i="0" dirty="0">
                <a:solidFill>
                  <a:srgbClr val="333333"/>
                </a:solidFill>
                <a:effectLst/>
                <a:latin typeface="Meiryo" panose="020B0604030504040204" pitchFamily="34" charset="-128"/>
                <a:ea typeface="Meiryo" panose="020B0604030504040204" pitchFamily="34" charset="-128"/>
              </a:rPr>
              <a:t>mm</a:t>
            </a:r>
            <a:endParaRPr lang="ja-JP" altLang="en-US" sz="1000" b="0" i="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PET</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1477328"/>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選べる</a:t>
            </a:r>
            <a:r>
              <a:rPr lang="en-US" altLang="ja-JP" sz="1000" b="0" i="0" dirty="0">
                <a:solidFill>
                  <a:srgbClr val="333333"/>
                </a:solidFill>
                <a:effectLst/>
                <a:latin typeface="Meiryo" panose="020B0604030504040204" pitchFamily="34" charset="-128"/>
                <a:ea typeface="Meiryo" panose="020B0604030504040204" pitchFamily="34" charset="-128"/>
              </a:rPr>
              <a:t>10</a:t>
            </a:r>
            <a:r>
              <a:rPr lang="ja-JP" altLang="en-US" sz="1000" b="0" i="0">
                <a:solidFill>
                  <a:srgbClr val="333333"/>
                </a:solidFill>
                <a:effectLst/>
                <a:latin typeface="Meiryo" panose="020B0604030504040204" pitchFamily="34" charset="-128"/>
                <a:ea typeface="Meiryo" panose="020B0604030504040204" pitchFamily="34" charset="-128"/>
              </a:rPr>
              <a:t>色展開が嬉しいシンプルなクリアボトルです。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容量は</a:t>
            </a:r>
            <a:r>
              <a:rPr lang="en-US" altLang="ja-JP" sz="1000" b="0" i="0" dirty="0">
                <a:solidFill>
                  <a:srgbClr val="333333"/>
                </a:solidFill>
                <a:effectLst/>
                <a:latin typeface="Meiryo" panose="020B0604030504040204" pitchFamily="34" charset="-128"/>
                <a:ea typeface="Meiryo" panose="020B0604030504040204" pitchFamily="34" charset="-128"/>
              </a:rPr>
              <a:t>500ml</a:t>
            </a:r>
            <a:r>
              <a:rPr lang="ja-JP" altLang="en-US" sz="1000" b="0" i="0">
                <a:solidFill>
                  <a:srgbClr val="333333"/>
                </a:solidFill>
                <a:effectLst/>
                <a:latin typeface="Meiryo" panose="020B0604030504040204" pitchFamily="34" charset="-128"/>
                <a:ea typeface="Meiryo" panose="020B0604030504040204" pitchFamily="34" charset="-128"/>
              </a:rPr>
              <a:t>でたっぷり持ち運び出来ます。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複数色を持っていればその日の気分で使い分けられる普段のドリンクタイムをオシャレに演出するボトルです。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名入れも側面に大きくシルク印刷での単色、蓋にインクジェット印刷でフルカラーを行えますので、物販から購入特典ノベルティまで幅広くお使い頂けます。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アイドルグループやアニメキャラクターなどの担当色に合わせた配色での作成も可能です。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布製品や食品を入れるパッケージとしての利用も人気です。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33841" y="1017493"/>
            <a:ext cx="4508096"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18441</TotalTime>
  <Words>262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603</cp:revision>
  <cp:lastPrinted>2021-10-13T13:51:27Z</cp:lastPrinted>
  <dcterms:created xsi:type="dcterms:W3CDTF">2013-12-25T09:34:24Z</dcterms:created>
  <dcterms:modified xsi:type="dcterms:W3CDTF">2024-09-18T02:56:52Z</dcterms:modified>
</cp:coreProperties>
</file>