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37F76DC-A818-4C9F-ABC9-82803FE0407D}" v="1" dt="2024-09-09T07:47:51.181"/>
    <p1510:client id="{94F91E24-9C81-41AC-8DAC-69F7E45EEE92}" v="2" dt="2024-09-09T08:28:13.439"/>
    <p1510:client id="{AD9D6537-3635-43A0-841E-500BECF0B1EC}" v="15" dt="2024-09-09T08:08:00.886"/>
    <p1510:client id="{B3764A99-6AA9-443B-A876-153ED3A62D34}" v="2" dt="2024-09-09T09:03:51.615"/>
    <p1510:client id="{C4FF468D-4D78-46C5-B714-B55AC0D05585}" v="4" dt="2024-09-09T08:11:25.300"/>
    <p1510:client id="{D8239F4C-D006-4AC7-8D98-B7359FB53CC6}" v="2" dt="2024-09-10T02:20:36.451"/>
    <p1510:client id="{DD5A2BC6-49D1-433C-A87F-ADC0EA6664C5}" v="2" dt="2024-09-10T07:03:19.62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handoutMaster" Target="handoutMasters/handout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瑛莉菜 羽田" userId="64c7e7a027abc1d1" providerId="LiveId" clId="{BAAA13A9-4EFA-4D92-93B8-168DEB33A968}"/>
    <pc:docChg chg="custSel modSld">
      <pc:chgData name="瑛莉菜 羽田" userId="64c7e7a027abc1d1" providerId="LiveId" clId="{BAAA13A9-4EFA-4D92-93B8-168DEB33A968}" dt="2024-09-10T06:28:09.439" v="69" actId="1076"/>
      <pc:docMkLst>
        <pc:docMk/>
      </pc:docMkLst>
      <pc:sldChg chg="addSp delSp modSp mod">
        <pc:chgData name="瑛莉菜 羽田" userId="64c7e7a027abc1d1" providerId="LiveId" clId="{BAAA13A9-4EFA-4D92-93B8-168DEB33A968}" dt="2024-09-10T06:28:09.439" v="69" actId="1076"/>
        <pc:sldMkLst>
          <pc:docMk/>
          <pc:sldMk cId="4010063240" sldId="375"/>
        </pc:sldMkLst>
        <pc:spChg chg="mod">
          <ac:chgData name="瑛莉菜 羽田" userId="64c7e7a027abc1d1" providerId="LiveId" clId="{BAAA13A9-4EFA-4D92-93B8-168DEB33A968}" dt="2024-09-10T06:25:13.944" v="39" actId="20577"/>
          <ac:spMkLst>
            <pc:docMk/>
            <pc:sldMk cId="4010063240" sldId="375"/>
            <ac:spMk id="2" creationId="{9C6C646A-4932-0ED0-0A88-228322997931}"/>
          </ac:spMkLst>
        </pc:spChg>
        <pc:spChg chg="mod">
          <ac:chgData name="瑛莉菜 羽田" userId="64c7e7a027abc1d1" providerId="LiveId" clId="{BAAA13A9-4EFA-4D92-93B8-168DEB33A968}" dt="2024-09-10T06:24:52.342" v="13"/>
          <ac:spMkLst>
            <pc:docMk/>
            <pc:sldMk cId="4010063240" sldId="375"/>
            <ac:spMk id="10" creationId="{C3C3B70E-4FFF-B141-8B18-557D6A287CFD}"/>
          </ac:spMkLst>
        </pc:spChg>
        <pc:spChg chg="mod">
          <ac:chgData name="瑛莉菜 羽田" userId="64c7e7a027abc1d1" providerId="LiveId" clId="{BAAA13A9-4EFA-4D92-93B8-168DEB33A968}" dt="2024-09-10T06:25:39.993" v="43" actId="20577"/>
          <ac:spMkLst>
            <pc:docMk/>
            <pc:sldMk cId="4010063240" sldId="375"/>
            <ac:spMk id="14" creationId="{4C1CE79F-7A8C-E943-C2CD-9B9D895545B4}"/>
          </ac:spMkLst>
        </pc:spChg>
        <pc:spChg chg="mod">
          <ac:chgData name="瑛莉菜 羽田" userId="64c7e7a027abc1d1" providerId="LiveId" clId="{BAAA13A9-4EFA-4D92-93B8-168DEB33A968}" dt="2024-09-10T06:24:29.520" v="11" actId="20577"/>
          <ac:spMkLst>
            <pc:docMk/>
            <pc:sldMk cId="4010063240" sldId="375"/>
            <ac:spMk id="23" creationId="{00000000-0000-0000-0000-000000000000}"/>
          </ac:spMkLst>
        </pc:spChg>
        <pc:spChg chg="mod">
          <ac:chgData name="瑛莉菜 羽田" userId="64c7e7a027abc1d1" providerId="LiveId" clId="{BAAA13A9-4EFA-4D92-93B8-168DEB33A968}" dt="2024-09-10T06:24:40.048" v="12"/>
          <ac:spMkLst>
            <pc:docMk/>
            <pc:sldMk cId="4010063240" sldId="375"/>
            <ac:spMk id="65" creationId="{00000000-0000-0000-0000-000000000000}"/>
          </ac:spMkLst>
        </pc:spChg>
        <pc:picChg chg="add mod">
          <ac:chgData name="瑛莉菜 羽田" userId="64c7e7a027abc1d1" providerId="LiveId" clId="{BAAA13A9-4EFA-4D92-93B8-168DEB33A968}" dt="2024-09-10T06:26:26.438" v="49" actId="1076"/>
          <ac:picMkLst>
            <pc:docMk/>
            <pc:sldMk cId="4010063240" sldId="375"/>
            <ac:picMk id="5" creationId="{08C14689-1AD4-6415-7FB2-2B8ED586CFDF}"/>
          </ac:picMkLst>
        </pc:picChg>
        <pc:picChg chg="del">
          <ac:chgData name="瑛莉菜 羽田" userId="64c7e7a027abc1d1" providerId="LiveId" clId="{BAAA13A9-4EFA-4D92-93B8-168DEB33A968}" dt="2024-09-10T06:25:44.166" v="44" actId="478"/>
          <ac:picMkLst>
            <pc:docMk/>
            <pc:sldMk cId="4010063240" sldId="375"/>
            <ac:picMk id="6" creationId="{95C0B06E-FE59-D97D-3AD5-93173370527C}"/>
          </ac:picMkLst>
        </pc:picChg>
        <pc:picChg chg="del">
          <ac:chgData name="瑛莉菜 羽田" userId="64c7e7a027abc1d1" providerId="LiveId" clId="{BAAA13A9-4EFA-4D92-93B8-168DEB33A968}" dt="2024-09-10T06:25:45.146" v="46" actId="478"/>
          <ac:picMkLst>
            <pc:docMk/>
            <pc:sldMk cId="4010063240" sldId="375"/>
            <ac:picMk id="8" creationId="{4B059278-4C51-B9FD-9D51-B4482E115CE3}"/>
          </ac:picMkLst>
        </pc:picChg>
        <pc:picChg chg="add mod">
          <ac:chgData name="瑛莉菜 羽田" userId="64c7e7a027abc1d1" providerId="LiveId" clId="{BAAA13A9-4EFA-4D92-93B8-168DEB33A968}" dt="2024-09-10T06:26:56.127" v="54" actId="1076"/>
          <ac:picMkLst>
            <pc:docMk/>
            <pc:sldMk cId="4010063240" sldId="375"/>
            <ac:picMk id="9" creationId="{2AFB53EF-6F4B-0025-3FED-E82F33110BE1}"/>
          </ac:picMkLst>
        </pc:picChg>
        <pc:picChg chg="add mod">
          <ac:chgData name="瑛莉菜 羽田" userId="64c7e7a027abc1d1" providerId="LiveId" clId="{BAAA13A9-4EFA-4D92-93B8-168DEB33A968}" dt="2024-09-10T06:27:17.081" v="59" actId="1076"/>
          <ac:picMkLst>
            <pc:docMk/>
            <pc:sldMk cId="4010063240" sldId="375"/>
            <ac:picMk id="13" creationId="{3FA767AF-A7DA-668B-C56D-368BB1CA019E}"/>
          </ac:picMkLst>
        </pc:picChg>
        <pc:picChg chg="del">
          <ac:chgData name="瑛莉菜 羽田" userId="64c7e7a027abc1d1" providerId="LiveId" clId="{BAAA13A9-4EFA-4D92-93B8-168DEB33A968}" dt="2024-09-10T06:25:44.752" v="45" actId="478"/>
          <ac:picMkLst>
            <pc:docMk/>
            <pc:sldMk cId="4010063240" sldId="375"/>
            <ac:picMk id="15" creationId="{D3FDDA93-0C11-5C79-5748-E403DABEE7EF}"/>
          </ac:picMkLst>
        </pc:picChg>
        <pc:picChg chg="add mod">
          <ac:chgData name="瑛莉菜 羽田" userId="64c7e7a027abc1d1" providerId="LiveId" clId="{BAAA13A9-4EFA-4D92-93B8-168DEB33A968}" dt="2024-09-10T06:27:38.774" v="62" actId="1076"/>
          <ac:picMkLst>
            <pc:docMk/>
            <pc:sldMk cId="4010063240" sldId="375"/>
            <ac:picMk id="29" creationId="{0609C13E-12F3-77BF-A30D-3F2C329A6B33}"/>
          </ac:picMkLst>
        </pc:picChg>
        <pc:picChg chg="add mod">
          <ac:chgData name="瑛莉菜 羽田" userId="64c7e7a027abc1d1" providerId="LiveId" clId="{BAAA13A9-4EFA-4D92-93B8-168DEB33A968}" dt="2024-09-10T06:28:09.439" v="69" actId="1076"/>
          <ac:picMkLst>
            <pc:docMk/>
            <pc:sldMk cId="4010063240" sldId="375"/>
            <ac:picMk id="31" creationId="{917DBEC9-0A60-4C5A-5279-A67C02E18635}"/>
          </ac:picMkLst>
        </pc:picChg>
      </pc:sldChg>
    </pc:docChg>
  </pc:docChgLst>
  <pc:docChgLst>
    <pc:chgData name="瑛莉菜 羽田" userId="64c7e7a027abc1d1" providerId="LiveId" clId="{02640EFA-F9A1-4E84-9D25-BFF6878E7E6C}"/>
    <pc:docChg chg="custSel modSld">
      <pc:chgData name="瑛莉菜 羽田" userId="64c7e7a027abc1d1" providerId="LiveId" clId="{02640EFA-F9A1-4E84-9D25-BFF6878E7E6C}" dt="2024-09-09T07:14:29.979" v="52" actId="1076"/>
      <pc:docMkLst>
        <pc:docMk/>
      </pc:docMkLst>
      <pc:sldChg chg="addSp delSp modSp mod">
        <pc:chgData name="瑛莉菜 羽田" userId="64c7e7a027abc1d1" providerId="LiveId" clId="{02640EFA-F9A1-4E84-9D25-BFF6878E7E6C}" dt="2024-09-09T07:14:29.979" v="52" actId="1076"/>
        <pc:sldMkLst>
          <pc:docMk/>
          <pc:sldMk cId="4010063240" sldId="375"/>
        </pc:sldMkLst>
        <pc:spChg chg="mod">
          <ac:chgData name="瑛莉菜 羽田" userId="64c7e7a027abc1d1" providerId="LiveId" clId="{02640EFA-F9A1-4E84-9D25-BFF6878E7E6C}" dt="2024-09-09T07:12:33.705" v="30" actId="20577"/>
          <ac:spMkLst>
            <pc:docMk/>
            <pc:sldMk cId="4010063240" sldId="375"/>
            <ac:spMk id="2" creationId="{9C6C646A-4932-0ED0-0A88-228322997931}"/>
          </ac:spMkLst>
        </pc:spChg>
        <pc:spChg chg="mod">
          <ac:chgData name="瑛莉菜 羽田" userId="64c7e7a027abc1d1" providerId="LiveId" clId="{02640EFA-F9A1-4E84-9D25-BFF6878E7E6C}" dt="2024-09-09T07:12:09.809" v="4"/>
          <ac:spMkLst>
            <pc:docMk/>
            <pc:sldMk cId="4010063240" sldId="375"/>
            <ac:spMk id="14" creationId="{4C1CE79F-7A8C-E943-C2CD-9B9D895545B4}"/>
          </ac:spMkLst>
        </pc:spChg>
        <pc:spChg chg="mod">
          <ac:chgData name="瑛莉菜 羽田" userId="64c7e7a027abc1d1" providerId="LiveId" clId="{02640EFA-F9A1-4E84-9D25-BFF6878E7E6C}" dt="2024-09-09T07:11:31.776" v="0"/>
          <ac:spMkLst>
            <pc:docMk/>
            <pc:sldMk cId="4010063240" sldId="375"/>
            <ac:spMk id="23" creationId="{00000000-0000-0000-0000-000000000000}"/>
          </ac:spMkLst>
        </pc:spChg>
        <pc:spChg chg="mod">
          <ac:chgData name="瑛莉菜 羽田" userId="64c7e7a027abc1d1" providerId="LiveId" clId="{02640EFA-F9A1-4E84-9D25-BFF6878E7E6C}" dt="2024-09-09T07:11:39.929" v="1"/>
          <ac:spMkLst>
            <pc:docMk/>
            <pc:sldMk cId="4010063240" sldId="375"/>
            <ac:spMk id="65" creationId="{00000000-0000-0000-0000-000000000000}"/>
          </ac:spMkLst>
        </pc:spChg>
        <pc:picChg chg="add mod">
          <ac:chgData name="瑛莉菜 羽田" userId="64c7e7a027abc1d1" providerId="LiveId" clId="{02640EFA-F9A1-4E84-9D25-BFF6878E7E6C}" dt="2024-09-09T07:13:00.051" v="35" actId="14100"/>
          <ac:picMkLst>
            <pc:docMk/>
            <pc:sldMk cId="4010063240" sldId="375"/>
            <ac:picMk id="5" creationId="{36A189CF-F788-F095-44AD-1C7E1E75F555}"/>
          </ac:picMkLst>
        </pc:picChg>
        <pc:picChg chg="del">
          <ac:chgData name="瑛莉菜 羽田" userId="64c7e7a027abc1d1" providerId="LiveId" clId="{02640EFA-F9A1-4E84-9D25-BFF6878E7E6C}" dt="2024-09-09T07:12:54.166" v="33" actId="478"/>
          <ac:picMkLst>
            <pc:docMk/>
            <pc:sldMk cId="4010063240" sldId="375"/>
            <ac:picMk id="6" creationId="{C734D507-5C8D-4A25-9CD4-13E2599C57C1}"/>
          </ac:picMkLst>
        </pc:picChg>
        <pc:picChg chg="add del mod">
          <ac:chgData name="瑛莉菜 羽田" userId="64c7e7a027abc1d1" providerId="LiveId" clId="{02640EFA-F9A1-4E84-9D25-BFF6878E7E6C}" dt="2024-09-09T07:13:56.806" v="44" actId="478"/>
          <ac:picMkLst>
            <pc:docMk/>
            <pc:sldMk cId="4010063240" sldId="375"/>
            <ac:picMk id="8" creationId="{59FF9C57-37BD-BECE-3E23-BB8A65892D8D}"/>
          </ac:picMkLst>
        </pc:picChg>
        <pc:picChg chg="del">
          <ac:chgData name="瑛莉菜 羽田" userId="64c7e7a027abc1d1" providerId="LiveId" clId="{02640EFA-F9A1-4E84-9D25-BFF6878E7E6C}" dt="2024-09-09T07:13:01.922" v="37" actId="478"/>
          <ac:picMkLst>
            <pc:docMk/>
            <pc:sldMk cId="4010063240" sldId="375"/>
            <ac:picMk id="9" creationId="{CF087C5B-8D88-07B0-5967-CF97ED0F8B9C}"/>
          </ac:picMkLst>
        </pc:picChg>
        <pc:picChg chg="del">
          <ac:chgData name="瑛莉菜 羽田" userId="64c7e7a027abc1d1" providerId="LiveId" clId="{02640EFA-F9A1-4E84-9D25-BFF6878E7E6C}" dt="2024-09-09T07:13:01.419" v="36" actId="478"/>
          <ac:picMkLst>
            <pc:docMk/>
            <pc:sldMk cId="4010063240" sldId="375"/>
            <ac:picMk id="12" creationId="{3056FA51-DF9B-D331-8214-5C1CD668F162}"/>
          </ac:picMkLst>
        </pc:picChg>
        <pc:picChg chg="add mod">
          <ac:chgData name="瑛莉菜 羽田" userId="64c7e7a027abc1d1" providerId="LiveId" clId="{02640EFA-F9A1-4E84-9D25-BFF6878E7E6C}" dt="2024-09-09T07:13:55.673" v="43" actId="1076"/>
          <ac:picMkLst>
            <pc:docMk/>
            <pc:sldMk cId="4010063240" sldId="375"/>
            <ac:picMk id="13" creationId="{3F95E31D-430F-91FD-6476-D6A7B6F5A883}"/>
          </ac:picMkLst>
        </pc:picChg>
        <pc:picChg chg="add mod">
          <ac:chgData name="瑛莉菜 羽田" userId="64c7e7a027abc1d1" providerId="LiveId" clId="{02640EFA-F9A1-4E84-9D25-BFF6878E7E6C}" dt="2024-09-09T07:14:29.979" v="52" actId="1076"/>
          <ac:picMkLst>
            <pc:docMk/>
            <pc:sldMk cId="4010063240" sldId="375"/>
            <ac:picMk id="16" creationId="{3DBD8CB8-853D-2290-7C3F-CB77DE76D71E}"/>
          </ac:picMkLst>
        </pc:picChg>
      </pc:sldChg>
    </pc:docChg>
  </pc:docChgLst>
  <pc:docChgLst>
    <pc:chgData name="瑛莉菜 羽田" userId="64c7e7a027abc1d1" providerId="LiveId" clId="{90A26D6B-9D04-4A8C-BD9D-D8F7BC12F118}"/>
    <pc:docChg chg="custSel modSld">
      <pc:chgData name="瑛莉菜 羽田" userId="64c7e7a027abc1d1" providerId="LiveId" clId="{90A26D6B-9D04-4A8C-BD9D-D8F7BC12F118}" dt="2024-09-10T06:05:29.643" v="57" actId="1076"/>
      <pc:docMkLst>
        <pc:docMk/>
      </pc:docMkLst>
      <pc:sldChg chg="addSp delSp modSp mod">
        <pc:chgData name="瑛莉菜 羽田" userId="64c7e7a027abc1d1" providerId="LiveId" clId="{90A26D6B-9D04-4A8C-BD9D-D8F7BC12F118}" dt="2024-09-10T06:05:29.643" v="57" actId="1076"/>
        <pc:sldMkLst>
          <pc:docMk/>
          <pc:sldMk cId="4010063240" sldId="375"/>
        </pc:sldMkLst>
        <pc:spChg chg="mod">
          <ac:chgData name="瑛莉菜 羽田" userId="64c7e7a027abc1d1" providerId="LiveId" clId="{90A26D6B-9D04-4A8C-BD9D-D8F7BC12F118}" dt="2024-09-10T06:02:05.830" v="27" actId="20577"/>
          <ac:spMkLst>
            <pc:docMk/>
            <pc:sldMk cId="4010063240" sldId="375"/>
            <ac:spMk id="2" creationId="{9C6C646A-4932-0ED0-0A88-228322997931}"/>
          </ac:spMkLst>
        </pc:spChg>
        <pc:spChg chg="mod">
          <ac:chgData name="瑛莉菜 羽田" userId="64c7e7a027abc1d1" providerId="LiveId" clId="{90A26D6B-9D04-4A8C-BD9D-D8F7BC12F118}" dt="2024-09-10T06:05:29.643" v="57" actId="1076"/>
          <ac:spMkLst>
            <pc:docMk/>
            <pc:sldMk cId="4010063240" sldId="375"/>
            <ac:spMk id="14" creationId="{4C1CE79F-7A8C-E943-C2CD-9B9D895545B4}"/>
          </ac:spMkLst>
        </pc:spChg>
        <pc:spChg chg="mod">
          <ac:chgData name="瑛莉菜 羽田" userId="64c7e7a027abc1d1" providerId="LiveId" clId="{90A26D6B-9D04-4A8C-BD9D-D8F7BC12F118}" dt="2024-09-10T06:01:41.166" v="0"/>
          <ac:spMkLst>
            <pc:docMk/>
            <pc:sldMk cId="4010063240" sldId="375"/>
            <ac:spMk id="23" creationId="{00000000-0000-0000-0000-000000000000}"/>
          </ac:spMkLst>
        </pc:spChg>
        <pc:spChg chg="mod">
          <ac:chgData name="瑛莉菜 羽田" userId="64c7e7a027abc1d1" providerId="LiveId" clId="{90A26D6B-9D04-4A8C-BD9D-D8F7BC12F118}" dt="2024-09-10T06:01:47.617" v="1"/>
          <ac:spMkLst>
            <pc:docMk/>
            <pc:sldMk cId="4010063240" sldId="375"/>
            <ac:spMk id="65" creationId="{00000000-0000-0000-0000-000000000000}"/>
          </ac:spMkLst>
        </pc:spChg>
        <pc:picChg chg="del">
          <ac:chgData name="瑛莉菜 羽田" userId="64c7e7a027abc1d1" providerId="LiveId" clId="{90A26D6B-9D04-4A8C-BD9D-D8F7BC12F118}" dt="2024-09-10T06:02:32.015" v="33" actId="478"/>
          <ac:picMkLst>
            <pc:docMk/>
            <pc:sldMk cId="4010063240" sldId="375"/>
            <ac:picMk id="5" creationId="{071DE956-6418-EE4E-5456-582DF6A2B607}"/>
          </ac:picMkLst>
        </pc:picChg>
        <pc:picChg chg="add mod">
          <ac:chgData name="瑛莉菜 羽田" userId="64c7e7a027abc1d1" providerId="LiveId" clId="{90A26D6B-9D04-4A8C-BD9D-D8F7BC12F118}" dt="2024-09-10T06:03:19.266" v="45" actId="1076"/>
          <ac:picMkLst>
            <pc:docMk/>
            <pc:sldMk cId="4010063240" sldId="375"/>
            <ac:picMk id="6" creationId="{95C0B06E-FE59-D97D-3AD5-93173370527C}"/>
          </ac:picMkLst>
        </pc:picChg>
        <pc:picChg chg="add mod">
          <ac:chgData name="瑛莉菜 羽田" userId="64c7e7a027abc1d1" providerId="LiveId" clId="{90A26D6B-9D04-4A8C-BD9D-D8F7BC12F118}" dt="2024-09-10T06:04:01.147" v="53" actId="1076"/>
          <ac:picMkLst>
            <pc:docMk/>
            <pc:sldMk cId="4010063240" sldId="375"/>
            <ac:picMk id="8" creationId="{4B059278-4C51-B9FD-9D51-B4482E115CE3}"/>
          </ac:picMkLst>
        </pc:picChg>
        <pc:picChg chg="del">
          <ac:chgData name="瑛莉菜 羽田" userId="64c7e7a027abc1d1" providerId="LiveId" clId="{90A26D6B-9D04-4A8C-BD9D-D8F7BC12F118}" dt="2024-09-10T06:02:33.073" v="35" actId="478"/>
          <ac:picMkLst>
            <pc:docMk/>
            <pc:sldMk cId="4010063240" sldId="375"/>
            <ac:picMk id="9" creationId="{1F907D02-65D3-291C-A4AA-0769B2373162}"/>
          </ac:picMkLst>
        </pc:picChg>
        <pc:picChg chg="del">
          <ac:chgData name="瑛莉菜 羽田" userId="64c7e7a027abc1d1" providerId="LiveId" clId="{90A26D6B-9D04-4A8C-BD9D-D8F7BC12F118}" dt="2024-09-10T06:02:32.718" v="34" actId="478"/>
          <ac:picMkLst>
            <pc:docMk/>
            <pc:sldMk cId="4010063240" sldId="375"/>
            <ac:picMk id="13" creationId="{AB2AF06D-6461-063F-25F6-8C14461A58E7}"/>
          </ac:picMkLst>
        </pc:picChg>
        <pc:picChg chg="add mod">
          <ac:chgData name="瑛莉菜 羽田" userId="64c7e7a027abc1d1" providerId="LiveId" clId="{90A26D6B-9D04-4A8C-BD9D-D8F7BC12F118}" dt="2024-09-10T06:03:57.747" v="51" actId="1076"/>
          <ac:picMkLst>
            <pc:docMk/>
            <pc:sldMk cId="4010063240" sldId="375"/>
            <ac:picMk id="15" creationId="{D3FDDA93-0C11-5C79-5748-E403DABEE7EF}"/>
          </ac:picMkLst>
        </pc:picChg>
        <pc:picChg chg="add mod">
          <ac:chgData name="瑛莉菜 羽田" userId="64c7e7a027abc1d1" providerId="LiveId" clId="{90A26D6B-9D04-4A8C-BD9D-D8F7BC12F118}" dt="2024-09-10T06:04:14.197" v="56" actId="1076"/>
          <ac:picMkLst>
            <pc:docMk/>
            <pc:sldMk cId="4010063240" sldId="375"/>
            <ac:picMk id="27" creationId="{623E4332-6BDE-09C3-600D-155E45001312}"/>
          </ac:picMkLst>
        </pc:picChg>
      </pc:sldChg>
    </pc:docChg>
  </pc:docChgLst>
  <pc:docChgLst>
    <pc:chgData name="瑛莉菜 羽田" userId="64c7e7a027abc1d1" providerId="LiveId" clId="{AD9D6537-3635-43A0-841E-500BECF0B1EC}"/>
    <pc:docChg chg="undo custSel modSld">
      <pc:chgData name="瑛莉菜 羽田" userId="64c7e7a027abc1d1" providerId="LiveId" clId="{AD9D6537-3635-43A0-841E-500BECF0B1EC}" dt="2024-09-09T08:08:11.921" v="117" actId="14100"/>
      <pc:docMkLst>
        <pc:docMk/>
      </pc:docMkLst>
      <pc:sldChg chg="addSp delSp modSp mod">
        <pc:chgData name="瑛莉菜 羽田" userId="64c7e7a027abc1d1" providerId="LiveId" clId="{AD9D6537-3635-43A0-841E-500BECF0B1EC}" dt="2024-09-09T08:08:11.921" v="117" actId="14100"/>
        <pc:sldMkLst>
          <pc:docMk/>
          <pc:sldMk cId="4010063240" sldId="375"/>
        </pc:sldMkLst>
        <pc:spChg chg="mod">
          <ac:chgData name="瑛莉菜 羽田" userId="64c7e7a027abc1d1" providerId="LiveId" clId="{AD9D6537-3635-43A0-841E-500BECF0B1EC}" dt="2024-09-09T08:05:41.645" v="97" actId="20577"/>
          <ac:spMkLst>
            <pc:docMk/>
            <pc:sldMk cId="4010063240" sldId="375"/>
            <ac:spMk id="2" creationId="{9C6C646A-4932-0ED0-0A88-228322997931}"/>
          </ac:spMkLst>
        </pc:spChg>
        <pc:spChg chg="mod">
          <ac:chgData name="瑛莉菜 羽田" userId="64c7e7a027abc1d1" providerId="LiveId" clId="{AD9D6537-3635-43A0-841E-500BECF0B1EC}" dt="2024-09-09T08:00:42.227" v="2"/>
          <ac:spMkLst>
            <pc:docMk/>
            <pc:sldMk cId="4010063240" sldId="375"/>
            <ac:spMk id="10" creationId="{C3C3B70E-4FFF-B141-8B18-557D6A287CFD}"/>
          </ac:spMkLst>
        </pc:spChg>
        <pc:spChg chg="mod">
          <ac:chgData name="瑛莉菜 羽田" userId="64c7e7a027abc1d1" providerId="LiveId" clId="{AD9D6537-3635-43A0-841E-500BECF0B1EC}" dt="2024-09-09T08:01:42.832" v="9" actId="20577"/>
          <ac:spMkLst>
            <pc:docMk/>
            <pc:sldMk cId="4010063240" sldId="375"/>
            <ac:spMk id="14" creationId="{4C1CE79F-7A8C-E943-C2CD-9B9D895545B4}"/>
          </ac:spMkLst>
        </pc:spChg>
        <pc:spChg chg="mod">
          <ac:chgData name="瑛莉菜 羽田" userId="64c7e7a027abc1d1" providerId="LiveId" clId="{AD9D6537-3635-43A0-841E-500BECF0B1EC}" dt="2024-09-09T08:00:21.692" v="0"/>
          <ac:spMkLst>
            <pc:docMk/>
            <pc:sldMk cId="4010063240" sldId="375"/>
            <ac:spMk id="23" creationId="{00000000-0000-0000-0000-000000000000}"/>
          </ac:spMkLst>
        </pc:spChg>
        <pc:spChg chg="mod">
          <ac:chgData name="瑛莉菜 羽田" userId="64c7e7a027abc1d1" providerId="LiveId" clId="{AD9D6537-3635-43A0-841E-500BECF0B1EC}" dt="2024-09-09T08:00:28.393" v="1"/>
          <ac:spMkLst>
            <pc:docMk/>
            <pc:sldMk cId="4010063240" sldId="375"/>
            <ac:spMk id="65" creationId="{00000000-0000-0000-0000-000000000000}"/>
          </ac:spMkLst>
        </pc:spChg>
        <pc:spChg chg="mod">
          <ac:chgData name="瑛莉菜 羽田" userId="64c7e7a027abc1d1" providerId="LiveId" clId="{AD9D6537-3635-43A0-841E-500BECF0B1EC}" dt="2024-09-09T08:08:11.921" v="117" actId="14100"/>
          <ac:spMkLst>
            <pc:docMk/>
            <pc:sldMk cId="4010063240" sldId="375"/>
            <ac:spMk id="69" creationId="{00000000-0000-0000-0000-000000000000}"/>
          </ac:spMkLst>
        </pc:spChg>
        <pc:picChg chg="add mod">
          <ac:chgData name="瑛莉菜 羽田" userId="64c7e7a027abc1d1" providerId="LiveId" clId="{AD9D6537-3635-43A0-841E-500BECF0B1EC}" dt="2024-09-09T08:06:21.669" v="103" actId="14100"/>
          <ac:picMkLst>
            <pc:docMk/>
            <pc:sldMk cId="4010063240" sldId="375"/>
            <ac:picMk id="5" creationId="{EC8C2C1A-2D9B-1DA4-E250-5FE9AE897D44}"/>
          </ac:picMkLst>
        </pc:picChg>
        <pc:picChg chg="del">
          <ac:chgData name="瑛莉菜 羽田" userId="64c7e7a027abc1d1" providerId="LiveId" clId="{AD9D6537-3635-43A0-841E-500BECF0B1EC}" dt="2024-09-09T08:06:16.741" v="101" actId="478"/>
          <ac:picMkLst>
            <pc:docMk/>
            <pc:sldMk cId="4010063240" sldId="375"/>
            <ac:picMk id="6" creationId="{1135EECE-504F-9424-ACC0-FE9A43FC3E48}"/>
          </ac:picMkLst>
        </pc:picChg>
        <pc:picChg chg="del">
          <ac:chgData name="瑛莉菜 羽田" userId="64c7e7a027abc1d1" providerId="LiveId" clId="{AD9D6537-3635-43A0-841E-500BECF0B1EC}" dt="2024-09-09T08:06:23.273" v="105" actId="478"/>
          <ac:picMkLst>
            <pc:docMk/>
            <pc:sldMk cId="4010063240" sldId="375"/>
            <ac:picMk id="8" creationId="{177B220F-D93E-3FE7-549B-B287A9F85141}"/>
          </ac:picMkLst>
        </pc:picChg>
        <pc:picChg chg="add mod">
          <ac:chgData name="瑛莉菜 羽田" userId="64c7e7a027abc1d1" providerId="LiveId" clId="{AD9D6537-3635-43A0-841E-500BECF0B1EC}" dt="2024-09-09T08:06:51.786" v="109" actId="14100"/>
          <ac:picMkLst>
            <pc:docMk/>
            <pc:sldMk cId="4010063240" sldId="375"/>
            <ac:picMk id="9" creationId="{A34A0D4C-F3BA-D1AB-19F7-68A1BE4C89B8}"/>
          </ac:picMkLst>
        </pc:picChg>
        <pc:picChg chg="del">
          <ac:chgData name="瑛莉菜 羽田" userId="64c7e7a027abc1d1" providerId="LiveId" clId="{AD9D6537-3635-43A0-841E-500BECF0B1EC}" dt="2024-09-09T08:06:22.801" v="104" actId="478"/>
          <ac:picMkLst>
            <pc:docMk/>
            <pc:sldMk cId="4010063240" sldId="375"/>
            <ac:picMk id="12" creationId="{33D79CC4-8718-ECD8-6487-89CBC6A8A6E2}"/>
          </ac:picMkLst>
        </pc:picChg>
        <pc:picChg chg="add mod">
          <ac:chgData name="瑛莉菜 羽田" userId="64c7e7a027abc1d1" providerId="LiveId" clId="{AD9D6537-3635-43A0-841E-500BECF0B1EC}" dt="2024-09-09T08:07:24.921" v="112" actId="1076"/>
          <ac:picMkLst>
            <pc:docMk/>
            <pc:sldMk cId="4010063240" sldId="375"/>
            <ac:picMk id="13" creationId="{72C9AD0E-CF0B-CF6D-A3CA-C2E3B1785443}"/>
          </ac:picMkLst>
        </pc:picChg>
      </pc:sldChg>
    </pc:docChg>
  </pc:docChgLst>
  <pc:docChgLst>
    <pc:chgData name="瑛莉菜 羽田" userId="64c7e7a027abc1d1" providerId="LiveId" clId="{574DA007-DF8F-4423-BFFC-382B1C2C0633}"/>
    <pc:docChg chg="custSel modSld">
      <pc:chgData name="瑛莉菜 羽田" userId="64c7e7a027abc1d1" providerId="LiveId" clId="{574DA007-DF8F-4423-BFFC-382B1C2C0633}" dt="2024-09-10T05:52:10.589" v="38" actId="1076"/>
      <pc:docMkLst>
        <pc:docMk/>
      </pc:docMkLst>
      <pc:sldChg chg="addSp delSp modSp mod">
        <pc:chgData name="瑛莉菜 羽田" userId="64c7e7a027abc1d1" providerId="LiveId" clId="{574DA007-DF8F-4423-BFFC-382B1C2C0633}" dt="2024-09-10T05:52:10.589" v="38" actId="1076"/>
        <pc:sldMkLst>
          <pc:docMk/>
          <pc:sldMk cId="4010063240" sldId="375"/>
        </pc:sldMkLst>
        <pc:spChg chg="mod">
          <ac:chgData name="瑛莉菜 羽田" userId="64c7e7a027abc1d1" providerId="LiveId" clId="{574DA007-DF8F-4423-BFFC-382B1C2C0633}" dt="2024-09-10T05:39:41.330" v="15"/>
          <ac:spMkLst>
            <pc:docMk/>
            <pc:sldMk cId="4010063240" sldId="375"/>
            <ac:spMk id="2" creationId="{9C6C646A-4932-0ED0-0A88-228322997931}"/>
          </ac:spMkLst>
        </pc:spChg>
        <pc:spChg chg="mod">
          <ac:chgData name="瑛莉菜 羽田" userId="64c7e7a027abc1d1" providerId="LiveId" clId="{574DA007-DF8F-4423-BFFC-382B1C2C0633}" dt="2024-09-10T05:41:56.114" v="18"/>
          <ac:spMkLst>
            <pc:docMk/>
            <pc:sldMk cId="4010063240" sldId="375"/>
            <ac:spMk id="14" creationId="{4C1CE79F-7A8C-E943-C2CD-9B9D895545B4}"/>
          </ac:spMkLst>
        </pc:spChg>
        <pc:spChg chg="mod">
          <ac:chgData name="瑛莉菜 羽田" userId="64c7e7a027abc1d1" providerId="LiveId" clId="{574DA007-DF8F-4423-BFFC-382B1C2C0633}" dt="2024-09-10T05:38:57.846" v="13" actId="20577"/>
          <ac:spMkLst>
            <pc:docMk/>
            <pc:sldMk cId="4010063240" sldId="375"/>
            <ac:spMk id="23" creationId="{00000000-0000-0000-0000-000000000000}"/>
          </ac:spMkLst>
        </pc:spChg>
        <pc:spChg chg="mod">
          <ac:chgData name="瑛莉菜 羽田" userId="64c7e7a027abc1d1" providerId="LiveId" clId="{574DA007-DF8F-4423-BFFC-382B1C2C0633}" dt="2024-09-10T05:39:05.536" v="14"/>
          <ac:spMkLst>
            <pc:docMk/>
            <pc:sldMk cId="4010063240" sldId="375"/>
            <ac:spMk id="65" creationId="{00000000-0000-0000-0000-000000000000}"/>
          </ac:spMkLst>
        </pc:spChg>
        <pc:picChg chg="add mod">
          <ac:chgData name="瑛莉菜 羽田" userId="64c7e7a027abc1d1" providerId="LiveId" clId="{574DA007-DF8F-4423-BFFC-382B1C2C0633}" dt="2024-09-10T05:52:06.325" v="35" actId="1076"/>
          <ac:picMkLst>
            <pc:docMk/>
            <pc:sldMk cId="4010063240" sldId="375"/>
            <ac:picMk id="5" creationId="{23C3FA93-B9CE-20E1-E34E-74D94AE855C0}"/>
          </ac:picMkLst>
        </pc:picChg>
        <pc:picChg chg="del">
          <ac:chgData name="瑛莉菜 羽田" userId="64c7e7a027abc1d1" providerId="LiveId" clId="{574DA007-DF8F-4423-BFFC-382B1C2C0633}" dt="2024-09-10T05:48:37.754" v="19" actId="478"/>
          <ac:picMkLst>
            <pc:docMk/>
            <pc:sldMk cId="4010063240" sldId="375"/>
            <ac:picMk id="6" creationId="{0F0EA4AA-A86E-702F-E8E7-64514FD264D4}"/>
          </ac:picMkLst>
        </pc:picChg>
        <pc:picChg chg="del">
          <ac:chgData name="瑛莉菜 羽田" userId="64c7e7a027abc1d1" providerId="LiveId" clId="{574DA007-DF8F-4423-BFFC-382B1C2C0633}" dt="2024-09-10T05:48:38.383" v="20" actId="478"/>
          <ac:picMkLst>
            <pc:docMk/>
            <pc:sldMk cId="4010063240" sldId="375"/>
            <ac:picMk id="8" creationId="{EBB7296C-D00D-E28B-1260-ED685A9A6BF8}"/>
          </ac:picMkLst>
        </pc:picChg>
        <pc:picChg chg="add mod">
          <ac:chgData name="瑛莉菜 羽田" userId="64c7e7a027abc1d1" providerId="LiveId" clId="{574DA007-DF8F-4423-BFFC-382B1C2C0633}" dt="2024-09-10T05:52:10.589" v="38" actId="1076"/>
          <ac:picMkLst>
            <pc:docMk/>
            <pc:sldMk cId="4010063240" sldId="375"/>
            <ac:picMk id="9" creationId="{DBFED8D4-8673-E406-E4E7-C7057392DB29}"/>
          </ac:picMkLst>
        </pc:picChg>
        <pc:picChg chg="del">
          <ac:chgData name="瑛莉菜 羽田" userId="64c7e7a027abc1d1" providerId="LiveId" clId="{574DA007-DF8F-4423-BFFC-382B1C2C0633}" dt="2024-09-10T05:48:38.792" v="21" actId="478"/>
          <ac:picMkLst>
            <pc:docMk/>
            <pc:sldMk cId="4010063240" sldId="375"/>
            <ac:picMk id="12" creationId="{D69F8A15-0F64-0F98-5113-8ED7361898BA}"/>
          </ac:picMkLst>
        </pc:picChg>
      </pc:sldChg>
    </pc:docChg>
  </pc:docChgLst>
  <pc:docChgLst>
    <pc:chgData name="瑛莉菜 羽田" userId="64c7e7a027abc1d1" providerId="LiveId" clId="{C4FF468D-4D78-46C5-B714-B55AC0D05585}"/>
    <pc:docChg chg="custSel modSld">
      <pc:chgData name="瑛莉菜 羽田" userId="64c7e7a027abc1d1" providerId="LiveId" clId="{C4FF468D-4D78-46C5-B714-B55AC0D05585}" dt="2024-09-09T08:15:15.476" v="75" actId="1076"/>
      <pc:docMkLst>
        <pc:docMk/>
      </pc:docMkLst>
      <pc:sldChg chg="addSp delSp modSp mod">
        <pc:chgData name="瑛莉菜 羽田" userId="64c7e7a027abc1d1" providerId="LiveId" clId="{C4FF468D-4D78-46C5-B714-B55AC0D05585}" dt="2024-09-09T08:15:15.476" v="75" actId="1076"/>
        <pc:sldMkLst>
          <pc:docMk/>
          <pc:sldMk cId="4010063240" sldId="375"/>
        </pc:sldMkLst>
        <pc:spChg chg="mod">
          <ac:chgData name="瑛莉菜 羽田" userId="64c7e7a027abc1d1" providerId="LiveId" clId="{C4FF468D-4D78-46C5-B714-B55AC0D05585}" dt="2024-09-09T08:11:25.300" v="47"/>
          <ac:spMkLst>
            <pc:docMk/>
            <pc:sldMk cId="4010063240" sldId="375"/>
            <ac:spMk id="2" creationId="{9C6C646A-4932-0ED0-0A88-228322997931}"/>
          </ac:spMkLst>
        </pc:spChg>
        <pc:spChg chg="mod">
          <ac:chgData name="瑛莉菜 羽田" userId="64c7e7a027abc1d1" providerId="LiveId" clId="{C4FF468D-4D78-46C5-B714-B55AC0D05585}" dt="2024-09-09T08:12:24.340" v="54" actId="20577"/>
          <ac:spMkLst>
            <pc:docMk/>
            <pc:sldMk cId="4010063240" sldId="375"/>
            <ac:spMk id="14" creationId="{4C1CE79F-7A8C-E943-C2CD-9B9D895545B4}"/>
          </ac:spMkLst>
        </pc:spChg>
        <pc:spChg chg="mod">
          <ac:chgData name="瑛莉菜 羽田" userId="64c7e7a027abc1d1" providerId="LiveId" clId="{C4FF468D-4D78-46C5-B714-B55AC0D05585}" dt="2024-09-09T08:10:14.132" v="2"/>
          <ac:spMkLst>
            <pc:docMk/>
            <pc:sldMk cId="4010063240" sldId="375"/>
            <ac:spMk id="23" creationId="{00000000-0000-0000-0000-000000000000}"/>
          </ac:spMkLst>
        </pc:spChg>
        <pc:spChg chg="mod">
          <ac:chgData name="瑛莉菜 羽田" userId="64c7e7a027abc1d1" providerId="LiveId" clId="{C4FF468D-4D78-46C5-B714-B55AC0D05585}" dt="2024-09-09T08:10:27.119" v="3"/>
          <ac:spMkLst>
            <pc:docMk/>
            <pc:sldMk cId="4010063240" sldId="375"/>
            <ac:spMk id="65" creationId="{00000000-0000-0000-0000-000000000000}"/>
          </ac:spMkLst>
        </pc:spChg>
        <pc:spChg chg="mod">
          <ac:chgData name="瑛莉菜 羽田" userId="64c7e7a027abc1d1" providerId="LiveId" clId="{C4FF468D-4D78-46C5-B714-B55AC0D05585}" dt="2024-09-09T08:10:42.455" v="13" actId="20577"/>
          <ac:spMkLst>
            <pc:docMk/>
            <pc:sldMk cId="4010063240" sldId="375"/>
            <ac:spMk id="69" creationId="{00000000-0000-0000-0000-000000000000}"/>
          </ac:spMkLst>
        </pc:spChg>
        <pc:picChg chg="del">
          <ac:chgData name="瑛莉菜 羽田" userId="64c7e7a027abc1d1" providerId="LiveId" clId="{C4FF468D-4D78-46C5-B714-B55AC0D05585}" dt="2024-09-09T08:13:47.367" v="57" actId="478"/>
          <ac:picMkLst>
            <pc:docMk/>
            <pc:sldMk cId="4010063240" sldId="375"/>
            <ac:picMk id="5" creationId="{EC8C2C1A-2D9B-1DA4-E250-5FE9AE897D44}"/>
          </ac:picMkLst>
        </pc:picChg>
        <pc:picChg chg="add mod">
          <ac:chgData name="瑛莉菜 羽田" userId="64c7e7a027abc1d1" providerId="LiveId" clId="{C4FF468D-4D78-46C5-B714-B55AC0D05585}" dt="2024-09-09T08:13:51.550" v="59" actId="14100"/>
          <ac:picMkLst>
            <pc:docMk/>
            <pc:sldMk cId="4010063240" sldId="375"/>
            <ac:picMk id="6" creationId="{4FBF91AA-80DD-3840-54DA-4CBE1DE671C1}"/>
          </ac:picMkLst>
        </pc:picChg>
        <pc:picChg chg="add mod">
          <ac:chgData name="瑛莉菜 羽田" userId="64c7e7a027abc1d1" providerId="LiveId" clId="{C4FF468D-4D78-46C5-B714-B55AC0D05585}" dt="2024-09-09T08:14:35.094" v="68" actId="1076"/>
          <ac:picMkLst>
            <pc:docMk/>
            <pc:sldMk cId="4010063240" sldId="375"/>
            <ac:picMk id="8" creationId="{227D4D71-79D8-D555-8950-9923BA3BF535}"/>
          </ac:picMkLst>
        </pc:picChg>
        <pc:picChg chg="del">
          <ac:chgData name="瑛莉菜 羽田" userId="64c7e7a027abc1d1" providerId="LiveId" clId="{C4FF468D-4D78-46C5-B714-B55AC0D05585}" dt="2024-09-09T08:14:04.786" v="61" actId="478"/>
          <ac:picMkLst>
            <pc:docMk/>
            <pc:sldMk cId="4010063240" sldId="375"/>
            <ac:picMk id="9" creationId="{A34A0D4C-F3BA-D1AB-19F7-68A1BE4C89B8}"/>
          </ac:picMkLst>
        </pc:picChg>
        <pc:picChg chg="add mod">
          <ac:chgData name="瑛莉菜 羽田" userId="64c7e7a027abc1d1" providerId="LiveId" clId="{C4FF468D-4D78-46C5-B714-B55AC0D05585}" dt="2024-09-09T08:15:15.476" v="75" actId="1076"/>
          <ac:picMkLst>
            <pc:docMk/>
            <pc:sldMk cId="4010063240" sldId="375"/>
            <ac:picMk id="12" creationId="{DA1710B0-ACD8-A776-D959-772E58855AA3}"/>
          </ac:picMkLst>
        </pc:picChg>
        <pc:picChg chg="del">
          <ac:chgData name="瑛莉菜 羽田" userId="64c7e7a027abc1d1" providerId="LiveId" clId="{C4FF468D-4D78-46C5-B714-B55AC0D05585}" dt="2024-09-09T08:14:04.244" v="60" actId="478"/>
          <ac:picMkLst>
            <pc:docMk/>
            <pc:sldMk cId="4010063240" sldId="375"/>
            <ac:picMk id="13" creationId="{72C9AD0E-CF0B-CF6D-A3CA-C2E3B1785443}"/>
          </ac:picMkLst>
        </pc:picChg>
      </pc:sldChg>
    </pc:docChg>
  </pc:docChgLst>
  <pc:docChgLst>
    <pc:chgData name="瑛莉菜 羽田" userId="64c7e7a027abc1d1" providerId="LiveId" clId="{1F5DD968-99F3-466C-8452-E91798297299}"/>
    <pc:docChg chg="custSel modSld">
      <pc:chgData name="瑛莉菜 羽田" userId="64c7e7a027abc1d1" providerId="LiveId" clId="{1F5DD968-99F3-466C-8452-E91798297299}" dt="2024-09-09T06:45:17.273" v="83"/>
      <pc:docMkLst>
        <pc:docMk/>
      </pc:docMkLst>
      <pc:sldChg chg="addSp delSp modSp mod">
        <pc:chgData name="瑛莉菜 羽田" userId="64c7e7a027abc1d1" providerId="LiveId" clId="{1F5DD968-99F3-466C-8452-E91798297299}" dt="2024-09-09T06:45:17.273" v="83"/>
        <pc:sldMkLst>
          <pc:docMk/>
          <pc:sldMk cId="4010063240" sldId="375"/>
        </pc:sldMkLst>
        <pc:spChg chg="mod">
          <ac:chgData name="瑛莉菜 羽田" userId="64c7e7a027abc1d1" providerId="LiveId" clId="{1F5DD968-99F3-466C-8452-E91798297299}" dt="2024-09-09T06:42:59.922" v="49" actId="20577"/>
          <ac:spMkLst>
            <pc:docMk/>
            <pc:sldMk cId="4010063240" sldId="375"/>
            <ac:spMk id="2" creationId="{9C6C646A-4932-0ED0-0A88-228322997931}"/>
          </ac:spMkLst>
        </pc:spChg>
        <pc:spChg chg="mod">
          <ac:chgData name="瑛莉菜 羽田" userId="64c7e7a027abc1d1" providerId="LiveId" clId="{1F5DD968-99F3-466C-8452-E91798297299}" dt="2024-09-09T06:45:17.273" v="83"/>
          <ac:spMkLst>
            <pc:docMk/>
            <pc:sldMk cId="4010063240" sldId="375"/>
            <ac:spMk id="10" creationId="{C3C3B70E-4FFF-B141-8B18-557D6A287CFD}"/>
          </ac:spMkLst>
        </pc:spChg>
        <pc:spChg chg="mod">
          <ac:chgData name="瑛莉菜 羽田" userId="64c7e7a027abc1d1" providerId="LiveId" clId="{1F5DD968-99F3-466C-8452-E91798297299}" dt="2024-09-09T06:44:00.993" v="53" actId="1076"/>
          <ac:spMkLst>
            <pc:docMk/>
            <pc:sldMk cId="4010063240" sldId="375"/>
            <ac:spMk id="14" creationId="{4C1CE79F-7A8C-E943-C2CD-9B9D895545B4}"/>
          </ac:spMkLst>
        </pc:spChg>
        <pc:spChg chg="mod">
          <ac:chgData name="瑛莉菜 羽田" userId="64c7e7a027abc1d1" providerId="LiveId" clId="{1F5DD968-99F3-466C-8452-E91798297299}" dt="2024-09-09T06:40:22.112" v="2" actId="20577"/>
          <ac:spMkLst>
            <pc:docMk/>
            <pc:sldMk cId="4010063240" sldId="375"/>
            <ac:spMk id="23" creationId="{00000000-0000-0000-0000-000000000000}"/>
          </ac:spMkLst>
        </pc:spChg>
        <pc:spChg chg="mod">
          <ac:chgData name="瑛莉菜 羽田" userId="64c7e7a027abc1d1" providerId="LiveId" clId="{1F5DD968-99F3-466C-8452-E91798297299}" dt="2024-09-09T06:42:32.731" v="23"/>
          <ac:spMkLst>
            <pc:docMk/>
            <pc:sldMk cId="4010063240" sldId="375"/>
            <ac:spMk id="65" creationId="{00000000-0000-0000-0000-000000000000}"/>
          </ac:spMkLst>
        </pc:spChg>
        <pc:picChg chg="add mod">
          <ac:chgData name="瑛莉菜 羽田" userId="64c7e7a027abc1d1" providerId="LiveId" clId="{1F5DD968-99F3-466C-8452-E91798297299}" dt="2024-09-09T06:40:54.195" v="7" actId="14100"/>
          <ac:picMkLst>
            <pc:docMk/>
            <pc:sldMk cId="4010063240" sldId="375"/>
            <ac:picMk id="5" creationId="{E8F48936-3C9C-8D85-F2E4-A4C685ACED4F}"/>
          </ac:picMkLst>
        </pc:picChg>
        <pc:picChg chg="del">
          <ac:chgData name="瑛莉菜 羽田" userId="64c7e7a027abc1d1" providerId="LiveId" clId="{1F5DD968-99F3-466C-8452-E91798297299}" dt="2024-09-09T06:40:38.581" v="5" actId="478"/>
          <ac:picMkLst>
            <pc:docMk/>
            <pc:sldMk cId="4010063240" sldId="375"/>
            <ac:picMk id="6" creationId="{A359B2E0-F5F4-DB0C-EDA4-E24DD73A9959}"/>
          </ac:picMkLst>
        </pc:picChg>
        <pc:picChg chg="add mod">
          <ac:chgData name="瑛莉菜 羽田" userId="64c7e7a027abc1d1" providerId="LiveId" clId="{1F5DD968-99F3-466C-8452-E91798297299}" dt="2024-09-09T06:41:56.668" v="22" actId="688"/>
          <ac:picMkLst>
            <pc:docMk/>
            <pc:sldMk cId="4010063240" sldId="375"/>
            <ac:picMk id="8" creationId="{7C0F8CC6-C7C0-2D90-2ED5-5B71F15594F9}"/>
          </ac:picMkLst>
        </pc:picChg>
        <pc:picChg chg="del">
          <ac:chgData name="瑛莉菜 羽田" userId="64c7e7a027abc1d1" providerId="LiveId" clId="{1F5DD968-99F3-466C-8452-E91798297299}" dt="2024-09-09T06:41:16.223" v="12" actId="478"/>
          <ac:picMkLst>
            <pc:docMk/>
            <pc:sldMk cId="4010063240" sldId="375"/>
            <ac:picMk id="9" creationId="{2F8A1978-F973-D960-2581-90F8FFD3DA56}"/>
          </ac:picMkLst>
        </pc:picChg>
        <pc:picChg chg="del">
          <ac:chgData name="瑛莉菜 羽田" userId="64c7e7a027abc1d1" providerId="LiveId" clId="{1F5DD968-99F3-466C-8452-E91798297299}" dt="2024-09-09T06:41:15.593" v="11" actId="478"/>
          <ac:picMkLst>
            <pc:docMk/>
            <pc:sldMk cId="4010063240" sldId="375"/>
            <ac:picMk id="12" creationId="{967B19F9-754D-AA49-2910-A9E2FC8E7AD1}"/>
          </ac:picMkLst>
        </pc:picChg>
        <pc:picChg chg="add mod">
          <ac:chgData name="瑛莉菜 羽田" userId="64c7e7a027abc1d1" providerId="LiveId" clId="{1F5DD968-99F3-466C-8452-E91798297299}" dt="2024-09-09T06:41:53.581" v="21" actId="688"/>
          <ac:picMkLst>
            <pc:docMk/>
            <pc:sldMk cId="4010063240" sldId="375"/>
            <ac:picMk id="13" creationId="{E2A06BA3-862C-5BFE-9C0B-41DF9C197431}"/>
          </ac:picMkLst>
        </pc:picChg>
      </pc:sldChg>
    </pc:docChg>
  </pc:docChgLst>
  <pc:docChgLst>
    <pc:chgData name="瑛莉菜 羽田" userId="64c7e7a027abc1d1" providerId="LiveId" clId="{C4612BEC-09AE-485E-9ADA-A0002A11E5BD}"/>
    <pc:docChg chg="custSel modSld">
      <pc:chgData name="瑛莉菜 羽田" userId="64c7e7a027abc1d1" providerId="LiveId" clId="{C4612BEC-09AE-485E-9ADA-A0002A11E5BD}" dt="2024-09-10T05:34:29.704" v="64" actId="1076"/>
      <pc:docMkLst>
        <pc:docMk/>
      </pc:docMkLst>
      <pc:sldChg chg="addSp delSp modSp mod">
        <pc:chgData name="瑛莉菜 羽田" userId="64c7e7a027abc1d1" providerId="LiveId" clId="{C4612BEC-09AE-485E-9ADA-A0002A11E5BD}" dt="2024-09-10T05:34:29.704" v="64" actId="1076"/>
        <pc:sldMkLst>
          <pc:docMk/>
          <pc:sldMk cId="4010063240" sldId="375"/>
        </pc:sldMkLst>
        <pc:spChg chg="mod">
          <ac:chgData name="瑛莉菜 羽田" userId="64c7e7a027abc1d1" providerId="LiveId" clId="{C4612BEC-09AE-485E-9ADA-A0002A11E5BD}" dt="2024-09-10T05:32:24.236" v="50" actId="20577"/>
          <ac:spMkLst>
            <pc:docMk/>
            <pc:sldMk cId="4010063240" sldId="375"/>
            <ac:spMk id="2" creationId="{9C6C646A-4932-0ED0-0A88-228322997931}"/>
          </ac:spMkLst>
        </pc:spChg>
        <pc:spChg chg="mod">
          <ac:chgData name="瑛莉菜 羽田" userId="64c7e7a027abc1d1" providerId="LiveId" clId="{C4612BEC-09AE-485E-9ADA-A0002A11E5BD}" dt="2024-09-10T05:33:00.234" v="55"/>
          <ac:spMkLst>
            <pc:docMk/>
            <pc:sldMk cId="4010063240" sldId="375"/>
            <ac:spMk id="14" creationId="{4C1CE79F-7A8C-E943-C2CD-9B9D895545B4}"/>
          </ac:spMkLst>
        </pc:spChg>
        <pc:spChg chg="mod">
          <ac:chgData name="瑛莉菜 羽田" userId="64c7e7a027abc1d1" providerId="LiveId" clId="{C4612BEC-09AE-485E-9ADA-A0002A11E5BD}" dt="2024-09-10T04:21:46.772" v="14" actId="20577"/>
          <ac:spMkLst>
            <pc:docMk/>
            <pc:sldMk cId="4010063240" sldId="375"/>
            <ac:spMk id="23" creationId="{00000000-0000-0000-0000-000000000000}"/>
          </ac:spMkLst>
        </pc:spChg>
        <pc:spChg chg="mod">
          <ac:chgData name="瑛莉菜 羽田" userId="64c7e7a027abc1d1" providerId="LiveId" clId="{C4612BEC-09AE-485E-9ADA-A0002A11E5BD}" dt="2024-09-10T05:30:53.369" v="27"/>
          <ac:spMkLst>
            <pc:docMk/>
            <pc:sldMk cId="4010063240" sldId="375"/>
            <ac:spMk id="65" creationId="{00000000-0000-0000-0000-000000000000}"/>
          </ac:spMkLst>
        </pc:spChg>
        <pc:picChg chg="del">
          <ac:chgData name="瑛莉菜 羽田" userId="64c7e7a027abc1d1" providerId="LiveId" clId="{C4612BEC-09AE-485E-9ADA-A0002A11E5BD}" dt="2024-09-10T05:30:42.545" v="15" actId="478"/>
          <ac:picMkLst>
            <pc:docMk/>
            <pc:sldMk cId="4010063240" sldId="375"/>
            <ac:picMk id="5" creationId="{15F727D2-5A52-9B41-24C7-F7816F7BE063}"/>
          </ac:picMkLst>
        </pc:picChg>
        <pc:picChg chg="add mod">
          <ac:chgData name="瑛莉菜 羽田" userId="64c7e7a027abc1d1" providerId="LiveId" clId="{C4612BEC-09AE-485E-9ADA-A0002A11E5BD}" dt="2024-09-10T05:33:19.231" v="58" actId="1076"/>
          <ac:picMkLst>
            <pc:docMk/>
            <pc:sldMk cId="4010063240" sldId="375"/>
            <ac:picMk id="6" creationId="{0F0EA4AA-A86E-702F-E8E7-64514FD264D4}"/>
          </ac:picMkLst>
        </pc:picChg>
        <pc:picChg chg="add mod">
          <ac:chgData name="瑛莉菜 羽田" userId="64c7e7a027abc1d1" providerId="LiveId" clId="{C4612BEC-09AE-485E-9ADA-A0002A11E5BD}" dt="2024-09-10T05:34:08.352" v="61" actId="1076"/>
          <ac:picMkLst>
            <pc:docMk/>
            <pc:sldMk cId="4010063240" sldId="375"/>
            <ac:picMk id="8" creationId="{EBB7296C-D00D-E28B-1260-ED685A9A6BF8}"/>
          </ac:picMkLst>
        </pc:picChg>
        <pc:picChg chg="del">
          <ac:chgData name="瑛莉菜 羽田" userId="64c7e7a027abc1d1" providerId="LiveId" clId="{C4612BEC-09AE-485E-9ADA-A0002A11E5BD}" dt="2024-09-10T05:30:43.555" v="17" actId="478"/>
          <ac:picMkLst>
            <pc:docMk/>
            <pc:sldMk cId="4010063240" sldId="375"/>
            <ac:picMk id="9" creationId="{2589A270-C708-DEDC-B3C2-37D8BC7E2177}"/>
          </ac:picMkLst>
        </pc:picChg>
        <pc:picChg chg="add mod">
          <ac:chgData name="瑛莉菜 羽田" userId="64c7e7a027abc1d1" providerId="LiveId" clId="{C4612BEC-09AE-485E-9ADA-A0002A11E5BD}" dt="2024-09-10T05:34:29.704" v="64" actId="1076"/>
          <ac:picMkLst>
            <pc:docMk/>
            <pc:sldMk cId="4010063240" sldId="375"/>
            <ac:picMk id="12" creationId="{D69F8A15-0F64-0F98-5113-8ED7361898BA}"/>
          </ac:picMkLst>
        </pc:picChg>
        <pc:picChg chg="del">
          <ac:chgData name="瑛莉菜 羽田" userId="64c7e7a027abc1d1" providerId="LiveId" clId="{C4612BEC-09AE-485E-9ADA-A0002A11E5BD}" dt="2024-09-10T05:30:43.208" v="16" actId="478"/>
          <ac:picMkLst>
            <pc:docMk/>
            <pc:sldMk cId="4010063240" sldId="375"/>
            <ac:picMk id="13" creationId="{593A0BFB-91F6-A4C3-212D-7BCF5F93EA82}"/>
          </ac:picMkLst>
        </pc:picChg>
      </pc:sldChg>
    </pc:docChg>
  </pc:docChgLst>
  <pc:docChgLst>
    <pc:chgData name="瑛莉菜 羽田" userId="64c7e7a027abc1d1" providerId="LiveId" clId="{28520FB5-063C-43B6-8A64-8F7C42887CDC}"/>
    <pc:docChg chg="custSel modSld">
      <pc:chgData name="瑛莉菜 羽田" userId="64c7e7a027abc1d1" providerId="LiveId" clId="{28520FB5-063C-43B6-8A64-8F7C42887CDC}" dt="2024-09-09T06:50:10.637" v="72" actId="1076"/>
      <pc:docMkLst>
        <pc:docMk/>
      </pc:docMkLst>
      <pc:sldChg chg="addSp delSp modSp mod">
        <pc:chgData name="瑛莉菜 羽田" userId="64c7e7a027abc1d1" providerId="LiveId" clId="{28520FB5-063C-43B6-8A64-8F7C42887CDC}" dt="2024-09-09T06:50:10.637" v="72" actId="1076"/>
        <pc:sldMkLst>
          <pc:docMk/>
          <pc:sldMk cId="4010063240" sldId="375"/>
        </pc:sldMkLst>
        <pc:spChg chg="mod">
          <ac:chgData name="瑛莉菜 羽田" userId="64c7e7a027abc1d1" providerId="LiveId" clId="{28520FB5-063C-43B6-8A64-8F7C42887CDC}" dt="2024-09-09T06:47:00.052" v="36" actId="20577"/>
          <ac:spMkLst>
            <pc:docMk/>
            <pc:sldMk cId="4010063240" sldId="375"/>
            <ac:spMk id="2" creationId="{9C6C646A-4932-0ED0-0A88-228322997931}"/>
          </ac:spMkLst>
        </pc:spChg>
        <pc:spChg chg="mod">
          <ac:chgData name="瑛莉菜 羽田" userId="64c7e7a027abc1d1" providerId="LiveId" clId="{28520FB5-063C-43B6-8A64-8F7C42887CDC}" dt="2024-09-09T06:47:45.690" v="43" actId="1076"/>
          <ac:spMkLst>
            <pc:docMk/>
            <pc:sldMk cId="4010063240" sldId="375"/>
            <ac:spMk id="14" creationId="{4C1CE79F-7A8C-E943-C2CD-9B9D895545B4}"/>
          </ac:spMkLst>
        </pc:spChg>
        <pc:spChg chg="mod">
          <ac:chgData name="瑛莉菜 羽田" userId="64c7e7a027abc1d1" providerId="LiveId" clId="{28520FB5-063C-43B6-8A64-8F7C42887CDC}" dt="2024-09-09T06:46:15.193" v="0"/>
          <ac:spMkLst>
            <pc:docMk/>
            <pc:sldMk cId="4010063240" sldId="375"/>
            <ac:spMk id="23" creationId="{00000000-0000-0000-0000-000000000000}"/>
          </ac:spMkLst>
        </pc:spChg>
        <pc:spChg chg="mod">
          <ac:chgData name="瑛莉菜 羽田" userId="64c7e7a027abc1d1" providerId="LiveId" clId="{28520FB5-063C-43B6-8A64-8F7C42887CDC}" dt="2024-09-09T06:46:26.429" v="10"/>
          <ac:spMkLst>
            <pc:docMk/>
            <pc:sldMk cId="4010063240" sldId="375"/>
            <ac:spMk id="65" creationId="{00000000-0000-0000-0000-000000000000}"/>
          </ac:spMkLst>
        </pc:spChg>
        <pc:picChg chg="del">
          <ac:chgData name="瑛莉菜 羽田" userId="64c7e7a027abc1d1" providerId="LiveId" clId="{28520FB5-063C-43B6-8A64-8F7C42887CDC}" dt="2024-09-09T06:48:07.833" v="47" actId="478"/>
          <ac:picMkLst>
            <pc:docMk/>
            <pc:sldMk cId="4010063240" sldId="375"/>
            <ac:picMk id="5" creationId="{E8F48936-3C9C-8D85-F2E4-A4C685ACED4F}"/>
          </ac:picMkLst>
        </pc:picChg>
        <pc:picChg chg="add mod">
          <ac:chgData name="瑛莉菜 羽田" userId="64c7e7a027abc1d1" providerId="LiveId" clId="{28520FB5-063C-43B6-8A64-8F7C42887CDC}" dt="2024-09-09T06:48:36.138" v="49" actId="14100"/>
          <ac:picMkLst>
            <pc:docMk/>
            <pc:sldMk cId="4010063240" sldId="375"/>
            <ac:picMk id="6" creationId="{C851B347-6535-375B-F5B6-E26C4FE4F077}"/>
          </ac:picMkLst>
        </pc:picChg>
        <pc:picChg chg="del">
          <ac:chgData name="瑛莉菜 羽田" userId="64c7e7a027abc1d1" providerId="LiveId" clId="{28520FB5-063C-43B6-8A64-8F7C42887CDC}" dt="2024-09-09T06:48:37.849" v="51" actId="478"/>
          <ac:picMkLst>
            <pc:docMk/>
            <pc:sldMk cId="4010063240" sldId="375"/>
            <ac:picMk id="8" creationId="{7C0F8CC6-C7C0-2D90-2ED5-5B71F15594F9}"/>
          </ac:picMkLst>
        </pc:picChg>
        <pc:picChg chg="add mod">
          <ac:chgData name="瑛莉菜 羽田" userId="64c7e7a027abc1d1" providerId="LiveId" clId="{28520FB5-063C-43B6-8A64-8F7C42887CDC}" dt="2024-09-09T06:50:10.637" v="72" actId="1076"/>
          <ac:picMkLst>
            <pc:docMk/>
            <pc:sldMk cId="4010063240" sldId="375"/>
            <ac:picMk id="9" creationId="{39D468F3-C13D-A4FF-3D1C-FA8BB67FEDD4}"/>
          </ac:picMkLst>
        </pc:picChg>
        <pc:picChg chg="add mod">
          <ac:chgData name="瑛莉菜 羽田" userId="64c7e7a027abc1d1" providerId="LiveId" clId="{28520FB5-063C-43B6-8A64-8F7C42887CDC}" dt="2024-09-09T06:49:50.226" v="67" actId="1076"/>
          <ac:picMkLst>
            <pc:docMk/>
            <pc:sldMk cId="4010063240" sldId="375"/>
            <ac:picMk id="12" creationId="{B090BDD4-969A-0667-639D-402EE2C804B8}"/>
          </ac:picMkLst>
        </pc:picChg>
        <pc:picChg chg="del">
          <ac:chgData name="瑛莉菜 羽田" userId="64c7e7a027abc1d1" providerId="LiveId" clId="{28520FB5-063C-43B6-8A64-8F7C42887CDC}" dt="2024-09-09T06:48:37.286" v="50" actId="478"/>
          <ac:picMkLst>
            <pc:docMk/>
            <pc:sldMk cId="4010063240" sldId="375"/>
            <ac:picMk id="13" creationId="{E2A06BA3-862C-5BFE-9C0B-41DF9C197431}"/>
          </ac:picMkLst>
        </pc:picChg>
      </pc:sldChg>
    </pc:docChg>
  </pc:docChgLst>
  <pc:docChgLst>
    <pc:chgData name="瑛莉菜 羽田" userId="64c7e7a027abc1d1" providerId="LiveId" clId="{BC0426D4-D8FF-498C-AB50-8B14D3972075}"/>
    <pc:docChg chg="custSel modSld">
      <pc:chgData name="瑛莉菜 羽田" userId="64c7e7a027abc1d1" providerId="LiveId" clId="{BC0426D4-D8FF-498C-AB50-8B14D3972075}" dt="2024-09-10T03:25:39.161" v="84" actId="1076"/>
      <pc:docMkLst>
        <pc:docMk/>
      </pc:docMkLst>
      <pc:sldChg chg="addSp delSp modSp mod">
        <pc:chgData name="瑛莉菜 羽田" userId="64c7e7a027abc1d1" providerId="LiveId" clId="{BC0426D4-D8FF-498C-AB50-8B14D3972075}" dt="2024-09-10T03:25:39.161" v="84" actId="1076"/>
        <pc:sldMkLst>
          <pc:docMk/>
          <pc:sldMk cId="4010063240" sldId="375"/>
        </pc:sldMkLst>
        <pc:spChg chg="mod">
          <ac:chgData name="瑛莉菜 羽田" userId="64c7e7a027abc1d1" providerId="LiveId" clId="{BC0426D4-D8FF-498C-AB50-8B14D3972075}" dt="2024-09-10T03:22:55.943" v="53" actId="20577"/>
          <ac:spMkLst>
            <pc:docMk/>
            <pc:sldMk cId="4010063240" sldId="375"/>
            <ac:spMk id="2" creationId="{9C6C646A-4932-0ED0-0A88-228322997931}"/>
          </ac:spMkLst>
        </pc:spChg>
        <pc:spChg chg="mod">
          <ac:chgData name="瑛莉菜 羽田" userId="64c7e7a027abc1d1" providerId="LiveId" clId="{BC0426D4-D8FF-498C-AB50-8B14D3972075}" dt="2024-09-10T03:23:26.048" v="59" actId="20577"/>
          <ac:spMkLst>
            <pc:docMk/>
            <pc:sldMk cId="4010063240" sldId="375"/>
            <ac:spMk id="14" creationId="{4C1CE79F-7A8C-E943-C2CD-9B9D895545B4}"/>
          </ac:spMkLst>
        </pc:spChg>
        <pc:spChg chg="mod">
          <ac:chgData name="瑛莉菜 羽田" userId="64c7e7a027abc1d1" providerId="LiveId" clId="{BC0426D4-D8FF-498C-AB50-8B14D3972075}" dt="2024-09-10T03:22:21.786" v="17" actId="20577"/>
          <ac:spMkLst>
            <pc:docMk/>
            <pc:sldMk cId="4010063240" sldId="375"/>
            <ac:spMk id="23" creationId="{00000000-0000-0000-0000-000000000000}"/>
          </ac:spMkLst>
        </pc:spChg>
        <pc:spChg chg="mod">
          <ac:chgData name="瑛莉菜 羽田" userId="64c7e7a027abc1d1" providerId="LiveId" clId="{BC0426D4-D8FF-498C-AB50-8B14D3972075}" dt="2024-09-10T03:22:30.240" v="27"/>
          <ac:spMkLst>
            <pc:docMk/>
            <pc:sldMk cId="4010063240" sldId="375"/>
            <ac:spMk id="65" creationId="{00000000-0000-0000-0000-000000000000}"/>
          </ac:spMkLst>
        </pc:spChg>
        <pc:picChg chg="add mod">
          <ac:chgData name="瑛莉菜 羽田" userId="64c7e7a027abc1d1" providerId="LiveId" clId="{BC0426D4-D8FF-498C-AB50-8B14D3972075}" dt="2024-09-10T03:24:20.538" v="70" actId="1076"/>
          <ac:picMkLst>
            <pc:docMk/>
            <pc:sldMk cId="4010063240" sldId="375"/>
            <ac:picMk id="5" creationId="{AC5D3112-8B1B-1282-C824-6568D768906B}"/>
          </ac:picMkLst>
        </pc:picChg>
        <pc:picChg chg="del">
          <ac:chgData name="瑛莉菜 羽田" userId="64c7e7a027abc1d1" providerId="LiveId" clId="{BC0426D4-D8FF-498C-AB50-8B14D3972075}" dt="2024-09-10T03:23:29.777" v="60" actId="478"/>
          <ac:picMkLst>
            <pc:docMk/>
            <pc:sldMk cId="4010063240" sldId="375"/>
            <ac:picMk id="6" creationId="{AC794ED6-96BB-27ED-B7C4-809607883AFA}"/>
          </ac:picMkLst>
        </pc:picChg>
        <pc:picChg chg="del">
          <ac:chgData name="瑛莉菜 羽田" userId="64c7e7a027abc1d1" providerId="LiveId" clId="{BC0426D4-D8FF-498C-AB50-8B14D3972075}" dt="2024-09-10T03:23:30.343" v="61" actId="478"/>
          <ac:picMkLst>
            <pc:docMk/>
            <pc:sldMk cId="4010063240" sldId="375"/>
            <ac:picMk id="8" creationId="{6D3C2BBB-DFD9-A2D7-3D5F-BC1D2ECF94A6}"/>
          </ac:picMkLst>
        </pc:picChg>
        <pc:picChg chg="add mod">
          <ac:chgData name="瑛莉菜 羽田" userId="64c7e7a027abc1d1" providerId="LiveId" clId="{BC0426D4-D8FF-498C-AB50-8B14D3972075}" dt="2024-09-10T03:24:26.121" v="72" actId="1076"/>
          <ac:picMkLst>
            <pc:docMk/>
            <pc:sldMk cId="4010063240" sldId="375"/>
            <ac:picMk id="9" creationId="{6CBB89E2-1269-BC1C-5CB7-5AE08936DABC}"/>
          </ac:picMkLst>
        </pc:picChg>
        <pc:picChg chg="del">
          <ac:chgData name="瑛莉菜 羽田" userId="64c7e7a027abc1d1" providerId="LiveId" clId="{BC0426D4-D8FF-498C-AB50-8B14D3972075}" dt="2024-09-10T03:23:30.725" v="62" actId="478"/>
          <ac:picMkLst>
            <pc:docMk/>
            <pc:sldMk cId="4010063240" sldId="375"/>
            <ac:picMk id="12" creationId="{1BC4AD53-76B3-49FD-EC90-B3DC0AB4025F}"/>
          </ac:picMkLst>
        </pc:picChg>
        <pc:picChg chg="add mod">
          <ac:chgData name="瑛莉菜 羽田" userId="64c7e7a027abc1d1" providerId="LiveId" clId="{BC0426D4-D8FF-498C-AB50-8B14D3972075}" dt="2024-09-10T03:24:48.132" v="76" actId="1076"/>
          <ac:picMkLst>
            <pc:docMk/>
            <pc:sldMk cId="4010063240" sldId="375"/>
            <ac:picMk id="13" creationId="{2561C797-AEA5-7F6E-E04D-9E67EB71D9C3}"/>
          </ac:picMkLst>
        </pc:picChg>
        <pc:picChg chg="add mod">
          <ac:chgData name="瑛莉菜 羽田" userId="64c7e7a027abc1d1" providerId="LiveId" clId="{BC0426D4-D8FF-498C-AB50-8B14D3972075}" dt="2024-09-10T03:25:07.681" v="81" actId="1076"/>
          <ac:picMkLst>
            <pc:docMk/>
            <pc:sldMk cId="4010063240" sldId="375"/>
            <ac:picMk id="18" creationId="{C9F1403B-28D3-3EC1-CF7B-4EA22F09BC87}"/>
          </ac:picMkLst>
        </pc:picChg>
        <pc:picChg chg="add mod">
          <ac:chgData name="瑛莉菜 羽田" userId="64c7e7a027abc1d1" providerId="LiveId" clId="{BC0426D4-D8FF-498C-AB50-8B14D3972075}" dt="2024-09-10T03:25:39.161" v="84" actId="1076"/>
          <ac:picMkLst>
            <pc:docMk/>
            <pc:sldMk cId="4010063240" sldId="375"/>
            <ac:picMk id="21" creationId="{3F7AAAA4-EDBD-D246-4A49-6E8B7AC16916}"/>
          </ac:picMkLst>
        </pc:picChg>
      </pc:sldChg>
    </pc:docChg>
  </pc:docChgLst>
  <pc:docChgLst>
    <pc:chgData name="瑛莉菜 羽田" userId="64c7e7a027abc1d1" providerId="LiveId" clId="{937F76DC-A818-4C9F-ABC9-82803FE0407D}"/>
    <pc:docChg chg="custSel modSld">
      <pc:chgData name="瑛莉菜 羽田" userId="64c7e7a027abc1d1" providerId="LiveId" clId="{937F76DC-A818-4C9F-ABC9-82803FE0407D}" dt="2024-09-09T07:50:11.109" v="56" actId="14100"/>
      <pc:docMkLst>
        <pc:docMk/>
      </pc:docMkLst>
      <pc:sldChg chg="addSp delSp modSp mod">
        <pc:chgData name="瑛莉菜 羽田" userId="64c7e7a027abc1d1" providerId="LiveId" clId="{937F76DC-A818-4C9F-ABC9-82803FE0407D}" dt="2024-09-09T07:50:11.109" v="56" actId="14100"/>
        <pc:sldMkLst>
          <pc:docMk/>
          <pc:sldMk cId="4010063240" sldId="375"/>
        </pc:sldMkLst>
        <pc:spChg chg="mod">
          <ac:chgData name="瑛莉菜 羽田" userId="64c7e7a027abc1d1" providerId="LiveId" clId="{937F76DC-A818-4C9F-ABC9-82803FE0407D}" dt="2024-09-09T07:47:56.105" v="31" actId="20577"/>
          <ac:spMkLst>
            <pc:docMk/>
            <pc:sldMk cId="4010063240" sldId="375"/>
            <ac:spMk id="2" creationId="{9C6C646A-4932-0ED0-0A88-228322997931}"/>
          </ac:spMkLst>
        </pc:spChg>
        <pc:spChg chg="mod">
          <ac:chgData name="瑛莉菜 羽田" userId="64c7e7a027abc1d1" providerId="LiveId" clId="{937F76DC-A818-4C9F-ABC9-82803FE0407D}" dt="2024-09-09T07:48:24.712" v="34"/>
          <ac:spMkLst>
            <pc:docMk/>
            <pc:sldMk cId="4010063240" sldId="375"/>
            <ac:spMk id="14" creationId="{4C1CE79F-7A8C-E943-C2CD-9B9D895545B4}"/>
          </ac:spMkLst>
        </pc:spChg>
        <pc:spChg chg="mod">
          <ac:chgData name="瑛莉菜 羽田" userId="64c7e7a027abc1d1" providerId="LiveId" clId="{937F76DC-A818-4C9F-ABC9-82803FE0407D}" dt="2024-09-09T07:47:22.117" v="0"/>
          <ac:spMkLst>
            <pc:docMk/>
            <pc:sldMk cId="4010063240" sldId="375"/>
            <ac:spMk id="23" creationId="{00000000-0000-0000-0000-000000000000}"/>
          </ac:spMkLst>
        </pc:spChg>
        <pc:spChg chg="mod">
          <ac:chgData name="瑛莉菜 羽田" userId="64c7e7a027abc1d1" providerId="LiveId" clId="{937F76DC-A818-4C9F-ABC9-82803FE0407D}" dt="2024-09-09T07:47:30.116" v="1"/>
          <ac:spMkLst>
            <pc:docMk/>
            <pc:sldMk cId="4010063240" sldId="375"/>
            <ac:spMk id="65" creationId="{00000000-0000-0000-0000-000000000000}"/>
          </ac:spMkLst>
        </pc:spChg>
        <pc:picChg chg="del">
          <ac:chgData name="瑛莉菜 羽田" userId="64c7e7a027abc1d1" providerId="LiveId" clId="{937F76DC-A818-4C9F-ABC9-82803FE0407D}" dt="2024-09-09T07:48:44.567" v="37" actId="478"/>
          <ac:picMkLst>
            <pc:docMk/>
            <pc:sldMk cId="4010063240" sldId="375"/>
            <ac:picMk id="5" creationId="{695C7DD8-8CDE-194F-0A50-65CF1FE049A9}"/>
          </ac:picMkLst>
        </pc:picChg>
        <pc:picChg chg="add mod">
          <ac:chgData name="瑛莉菜 羽田" userId="64c7e7a027abc1d1" providerId="LiveId" clId="{937F76DC-A818-4C9F-ABC9-82803FE0407D}" dt="2024-09-09T07:48:50.612" v="39" actId="14100"/>
          <ac:picMkLst>
            <pc:docMk/>
            <pc:sldMk cId="4010063240" sldId="375"/>
            <ac:picMk id="6" creationId="{1135EECE-504F-9424-ACC0-FE9A43FC3E48}"/>
          </ac:picMkLst>
        </pc:picChg>
        <pc:picChg chg="add mod">
          <ac:chgData name="瑛莉菜 羽田" userId="64c7e7a027abc1d1" providerId="LiveId" clId="{937F76DC-A818-4C9F-ABC9-82803FE0407D}" dt="2024-09-09T07:50:04.823" v="53" actId="1076"/>
          <ac:picMkLst>
            <pc:docMk/>
            <pc:sldMk cId="4010063240" sldId="375"/>
            <ac:picMk id="8" creationId="{177B220F-D93E-3FE7-549B-B287A9F85141}"/>
          </ac:picMkLst>
        </pc:picChg>
        <pc:picChg chg="del">
          <ac:chgData name="瑛莉菜 羽田" userId="64c7e7a027abc1d1" providerId="LiveId" clId="{937F76DC-A818-4C9F-ABC9-82803FE0407D}" dt="2024-09-09T07:48:52.233" v="41" actId="478"/>
          <ac:picMkLst>
            <pc:docMk/>
            <pc:sldMk cId="4010063240" sldId="375"/>
            <ac:picMk id="9" creationId="{841D5187-ECE4-6A97-AEB5-640688B29174}"/>
          </ac:picMkLst>
        </pc:picChg>
        <pc:picChg chg="add mod">
          <ac:chgData name="瑛莉菜 羽田" userId="64c7e7a027abc1d1" providerId="LiveId" clId="{937F76DC-A818-4C9F-ABC9-82803FE0407D}" dt="2024-09-09T07:50:11.109" v="56" actId="14100"/>
          <ac:picMkLst>
            <pc:docMk/>
            <pc:sldMk cId="4010063240" sldId="375"/>
            <ac:picMk id="12" creationId="{33D79CC4-8718-ECD8-6487-89CBC6A8A6E2}"/>
          </ac:picMkLst>
        </pc:picChg>
        <pc:picChg chg="del">
          <ac:chgData name="瑛莉菜 羽田" userId="64c7e7a027abc1d1" providerId="LiveId" clId="{937F76DC-A818-4C9F-ABC9-82803FE0407D}" dt="2024-09-09T07:48:51.766" v="40" actId="478"/>
          <ac:picMkLst>
            <pc:docMk/>
            <pc:sldMk cId="4010063240" sldId="375"/>
            <ac:picMk id="13" creationId="{98EA3F65-0DCD-953B-6A0A-B9C228C02148}"/>
          </ac:picMkLst>
        </pc:picChg>
      </pc:sldChg>
    </pc:docChg>
  </pc:docChgLst>
  <pc:docChgLst>
    <pc:chgData name="瑛莉菜 羽田" userId="64c7e7a027abc1d1" providerId="LiveId" clId="{E3D4F9FA-4217-4261-99FB-76A06064D0EB}"/>
    <pc:docChg chg="custSel modSld">
      <pc:chgData name="瑛莉菜 羽田" userId="64c7e7a027abc1d1" providerId="LiveId" clId="{E3D4F9FA-4217-4261-99FB-76A06064D0EB}" dt="2024-09-10T03:19:56.346" v="85" actId="1076"/>
      <pc:docMkLst>
        <pc:docMk/>
      </pc:docMkLst>
      <pc:sldChg chg="addSp delSp modSp mod">
        <pc:chgData name="瑛莉菜 羽田" userId="64c7e7a027abc1d1" providerId="LiveId" clId="{E3D4F9FA-4217-4261-99FB-76A06064D0EB}" dt="2024-09-10T03:19:56.346" v="85" actId="1076"/>
        <pc:sldMkLst>
          <pc:docMk/>
          <pc:sldMk cId="4010063240" sldId="375"/>
        </pc:sldMkLst>
        <pc:spChg chg="mod">
          <ac:chgData name="瑛莉菜 羽田" userId="64c7e7a027abc1d1" providerId="LiveId" clId="{E3D4F9FA-4217-4261-99FB-76A06064D0EB}" dt="2024-09-10T03:16:59.247" v="53" actId="20577"/>
          <ac:spMkLst>
            <pc:docMk/>
            <pc:sldMk cId="4010063240" sldId="375"/>
            <ac:spMk id="2" creationId="{9C6C646A-4932-0ED0-0A88-228322997931}"/>
          </ac:spMkLst>
        </pc:spChg>
        <pc:spChg chg="mod">
          <ac:chgData name="瑛莉菜 羽田" userId="64c7e7a027abc1d1" providerId="LiveId" clId="{E3D4F9FA-4217-4261-99FB-76A06064D0EB}" dt="2024-09-10T03:17:37.784" v="60" actId="20577"/>
          <ac:spMkLst>
            <pc:docMk/>
            <pc:sldMk cId="4010063240" sldId="375"/>
            <ac:spMk id="14" creationId="{4C1CE79F-7A8C-E943-C2CD-9B9D895545B4}"/>
          </ac:spMkLst>
        </pc:spChg>
        <pc:spChg chg="mod">
          <ac:chgData name="瑛莉菜 羽田" userId="64c7e7a027abc1d1" providerId="LiveId" clId="{E3D4F9FA-4217-4261-99FB-76A06064D0EB}" dt="2024-09-10T03:15:59.171" v="17" actId="20577"/>
          <ac:spMkLst>
            <pc:docMk/>
            <pc:sldMk cId="4010063240" sldId="375"/>
            <ac:spMk id="23" creationId="{00000000-0000-0000-0000-000000000000}"/>
          </ac:spMkLst>
        </pc:spChg>
        <pc:spChg chg="mod">
          <ac:chgData name="瑛莉菜 羽田" userId="64c7e7a027abc1d1" providerId="LiveId" clId="{E3D4F9FA-4217-4261-99FB-76A06064D0EB}" dt="2024-09-10T03:16:08.574" v="27"/>
          <ac:spMkLst>
            <pc:docMk/>
            <pc:sldMk cId="4010063240" sldId="375"/>
            <ac:spMk id="65" creationId="{00000000-0000-0000-0000-000000000000}"/>
          </ac:spMkLst>
        </pc:spChg>
        <pc:picChg chg="del">
          <ac:chgData name="瑛莉菜 羽田" userId="64c7e7a027abc1d1" providerId="LiveId" clId="{E3D4F9FA-4217-4261-99FB-76A06064D0EB}" dt="2024-09-10T03:17:02.965" v="54" actId="478"/>
          <ac:picMkLst>
            <pc:docMk/>
            <pc:sldMk cId="4010063240" sldId="375"/>
            <ac:picMk id="5" creationId="{362357D2-4DC3-B2F4-3D27-7CCAA577C4F5}"/>
          </ac:picMkLst>
        </pc:picChg>
        <pc:picChg chg="add mod">
          <ac:chgData name="瑛莉菜 羽田" userId="64c7e7a027abc1d1" providerId="LiveId" clId="{E3D4F9FA-4217-4261-99FB-76A06064D0EB}" dt="2024-09-10T03:18:26.466" v="65" actId="1076"/>
          <ac:picMkLst>
            <pc:docMk/>
            <pc:sldMk cId="4010063240" sldId="375"/>
            <ac:picMk id="6" creationId="{AC794ED6-96BB-27ED-B7C4-809607883AFA}"/>
          </ac:picMkLst>
        </pc:picChg>
        <pc:picChg chg="add mod">
          <ac:chgData name="瑛莉菜 羽田" userId="64c7e7a027abc1d1" providerId="LiveId" clId="{E3D4F9FA-4217-4261-99FB-76A06064D0EB}" dt="2024-09-10T03:18:57.020" v="70" actId="1076"/>
          <ac:picMkLst>
            <pc:docMk/>
            <pc:sldMk cId="4010063240" sldId="375"/>
            <ac:picMk id="8" creationId="{6D3C2BBB-DFD9-A2D7-3D5F-BC1D2ECF94A6}"/>
          </ac:picMkLst>
        </pc:picChg>
        <pc:picChg chg="del">
          <ac:chgData name="瑛莉菜 羽田" userId="64c7e7a027abc1d1" providerId="LiveId" clId="{E3D4F9FA-4217-4261-99FB-76A06064D0EB}" dt="2024-09-10T03:17:04.086" v="56" actId="478"/>
          <ac:picMkLst>
            <pc:docMk/>
            <pc:sldMk cId="4010063240" sldId="375"/>
            <ac:picMk id="9" creationId="{6D554058-3577-9C30-70D4-E85F0D85C62D}"/>
          </ac:picMkLst>
        </pc:picChg>
        <pc:picChg chg="add mod">
          <ac:chgData name="瑛莉菜 羽田" userId="64c7e7a027abc1d1" providerId="LiveId" clId="{E3D4F9FA-4217-4261-99FB-76A06064D0EB}" dt="2024-09-10T03:19:17.366" v="75" actId="1076"/>
          <ac:picMkLst>
            <pc:docMk/>
            <pc:sldMk cId="4010063240" sldId="375"/>
            <ac:picMk id="12" creationId="{1BC4AD53-76B3-49FD-EC90-B3DC0AB4025F}"/>
          </ac:picMkLst>
        </pc:picChg>
        <pc:picChg chg="del">
          <ac:chgData name="瑛莉菜 羽田" userId="64c7e7a027abc1d1" providerId="LiveId" clId="{E3D4F9FA-4217-4261-99FB-76A06064D0EB}" dt="2024-09-10T03:17:03.527" v="55" actId="478"/>
          <ac:picMkLst>
            <pc:docMk/>
            <pc:sldMk cId="4010063240" sldId="375"/>
            <ac:picMk id="13" creationId="{DA86B3A8-ECB6-A303-D590-0A4A71397845}"/>
          </ac:picMkLst>
        </pc:picChg>
        <pc:picChg chg="add mod">
          <ac:chgData name="瑛莉菜 羽田" userId="64c7e7a027abc1d1" providerId="LiveId" clId="{E3D4F9FA-4217-4261-99FB-76A06064D0EB}" dt="2024-09-10T03:19:56.346" v="85" actId="1076"/>
          <ac:picMkLst>
            <pc:docMk/>
            <pc:sldMk cId="4010063240" sldId="375"/>
            <ac:picMk id="17" creationId="{3F1F883D-7697-BBE0-3390-156397C0AF66}"/>
          </ac:picMkLst>
        </pc:picChg>
        <pc:picChg chg="add mod">
          <ac:chgData name="瑛莉菜 羽田" userId="64c7e7a027abc1d1" providerId="LiveId" clId="{E3D4F9FA-4217-4261-99FB-76A06064D0EB}" dt="2024-09-10T03:19:47.604" v="83" actId="1076"/>
          <ac:picMkLst>
            <pc:docMk/>
            <pc:sldMk cId="4010063240" sldId="375"/>
            <ac:picMk id="19" creationId="{684D5D22-F095-AAFD-0D28-3319C9C166FE}"/>
          </ac:picMkLst>
        </pc:picChg>
      </pc:sldChg>
    </pc:docChg>
  </pc:docChgLst>
  <pc:docChgLst>
    <pc:chgData name="瑛莉菜 羽田" userId="64c7e7a027abc1d1" providerId="LiveId" clId="{81ADDE09-8A5B-4D56-B405-67C63B6D87FD}"/>
    <pc:docChg chg="undo redo custSel modSld">
      <pc:chgData name="瑛莉菜 羽田" userId="64c7e7a027abc1d1" providerId="LiveId" clId="{81ADDE09-8A5B-4D56-B405-67C63B6D87FD}" dt="2024-09-09T06:18:15.475" v="287"/>
      <pc:docMkLst>
        <pc:docMk/>
      </pc:docMkLst>
      <pc:sldChg chg="addSp delSp modSp mod">
        <pc:chgData name="瑛莉菜 羽田" userId="64c7e7a027abc1d1" providerId="LiveId" clId="{81ADDE09-8A5B-4D56-B405-67C63B6D87FD}" dt="2024-09-09T06:18:15.475" v="287"/>
        <pc:sldMkLst>
          <pc:docMk/>
          <pc:sldMk cId="4010063240" sldId="375"/>
        </pc:sldMkLst>
        <pc:spChg chg="mod">
          <ac:chgData name="瑛莉菜 羽田" userId="64c7e7a027abc1d1" providerId="LiveId" clId="{81ADDE09-8A5B-4D56-B405-67C63B6D87FD}" dt="2024-09-09T06:09:07.121" v="222" actId="20577"/>
          <ac:spMkLst>
            <pc:docMk/>
            <pc:sldMk cId="4010063240" sldId="375"/>
            <ac:spMk id="2" creationId="{9C6C646A-4932-0ED0-0A88-228322997931}"/>
          </ac:spMkLst>
        </pc:spChg>
        <pc:spChg chg="add mod">
          <ac:chgData name="瑛莉菜 羽田" userId="64c7e7a027abc1d1" providerId="LiveId" clId="{81ADDE09-8A5B-4D56-B405-67C63B6D87FD}" dt="2024-09-09T03:40:18.989" v="54" actId="1076"/>
          <ac:spMkLst>
            <pc:docMk/>
            <pc:sldMk cId="4010063240" sldId="375"/>
            <ac:spMk id="10" creationId="{C3C3B70E-4FFF-B141-8B18-557D6A287CFD}"/>
          </ac:spMkLst>
        </pc:spChg>
        <pc:spChg chg="add del">
          <ac:chgData name="瑛莉菜 羽田" userId="64c7e7a027abc1d1" providerId="LiveId" clId="{81ADDE09-8A5B-4D56-B405-67C63B6D87FD}" dt="2024-09-09T03:41:19.025" v="80" actId="22"/>
          <ac:spMkLst>
            <pc:docMk/>
            <pc:sldMk cId="4010063240" sldId="375"/>
            <ac:spMk id="12" creationId="{296B9931-71C5-E99F-1B99-80E5CFC0AA5F}"/>
          </ac:spMkLst>
        </pc:spChg>
        <pc:spChg chg="add mod">
          <ac:chgData name="瑛莉菜 羽田" userId="64c7e7a027abc1d1" providerId="LiveId" clId="{81ADDE09-8A5B-4D56-B405-67C63B6D87FD}" dt="2024-09-09T06:07:03.966" v="169"/>
          <ac:spMkLst>
            <pc:docMk/>
            <pc:sldMk cId="4010063240" sldId="375"/>
            <ac:spMk id="14" creationId="{4C1CE79F-7A8C-E943-C2CD-9B9D895545B4}"/>
          </ac:spMkLst>
        </pc:spChg>
        <pc:spChg chg="mod">
          <ac:chgData name="瑛莉菜 羽田" userId="64c7e7a027abc1d1" providerId="LiveId" clId="{81ADDE09-8A5B-4D56-B405-67C63B6D87FD}" dt="2024-09-09T03:32:33.597" v="22"/>
          <ac:spMkLst>
            <pc:docMk/>
            <pc:sldMk cId="4010063240" sldId="375"/>
            <ac:spMk id="23" creationId="{00000000-0000-0000-0000-000000000000}"/>
          </ac:spMkLst>
        </pc:spChg>
        <pc:spChg chg="mod">
          <ac:chgData name="瑛莉菜 羽田" userId="64c7e7a027abc1d1" providerId="LiveId" clId="{81ADDE09-8A5B-4D56-B405-67C63B6D87FD}" dt="2024-09-09T03:42:12.277" v="102" actId="1076"/>
          <ac:spMkLst>
            <pc:docMk/>
            <pc:sldMk cId="4010063240" sldId="375"/>
            <ac:spMk id="65" creationId="{00000000-0000-0000-0000-000000000000}"/>
          </ac:spMkLst>
        </pc:spChg>
        <pc:spChg chg="mod">
          <ac:chgData name="瑛莉菜 羽田" userId="64c7e7a027abc1d1" providerId="LiveId" clId="{81ADDE09-8A5B-4D56-B405-67C63B6D87FD}" dt="2024-09-09T06:16:17.546" v="256" actId="20577"/>
          <ac:spMkLst>
            <pc:docMk/>
            <pc:sldMk cId="4010063240" sldId="375"/>
            <ac:spMk id="66" creationId="{00000000-0000-0000-0000-000000000000}"/>
          </ac:spMkLst>
        </pc:spChg>
        <pc:spChg chg="mod">
          <ac:chgData name="瑛莉菜 羽田" userId="64c7e7a027abc1d1" providerId="LiveId" clId="{81ADDE09-8A5B-4D56-B405-67C63B6D87FD}" dt="2024-09-09T06:18:15.475" v="287"/>
          <ac:spMkLst>
            <pc:docMk/>
            <pc:sldMk cId="4010063240" sldId="375"/>
            <ac:spMk id="67" creationId="{00000000-0000-0000-0000-000000000000}"/>
          </ac:spMkLst>
        </pc:spChg>
        <pc:spChg chg="mod">
          <ac:chgData name="瑛莉菜 羽田" userId="64c7e7a027abc1d1" providerId="LiveId" clId="{81ADDE09-8A5B-4D56-B405-67C63B6D87FD}" dt="2024-09-09T03:42:54.720" v="143"/>
          <ac:spMkLst>
            <pc:docMk/>
            <pc:sldMk cId="4010063240" sldId="375"/>
            <ac:spMk id="69" creationId="{00000000-0000-0000-0000-000000000000}"/>
          </ac:spMkLst>
        </pc:spChg>
        <pc:spChg chg="mod">
          <ac:chgData name="瑛莉菜 羽田" userId="64c7e7a027abc1d1" providerId="LiveId" clId="{81ADDE09-8A5B-4D56-B405-67C63B6D87FD}" dt="2024-09-09T03:39:30.363" v="44" actId="20577"/>
          <ac:spMkLst>
            <pc:docMk/>
            <pc:sldMk cId="4010063240" sldId="375"/>
            <ac:spMk id="72" creationId="{00000000-0000-0000-0000-000000000000}"/>
          </ac:spMkLst>
        </pc:spChg>
        <pc:spChg chg="mod">
          <ac:chgData name="瑛莉菜 羽田" userId="64c7e7a027abc1d1" providerId="LiveId" clId="{81ADDE09-8A5B-4D56-B405-67C63B6D87FD}" dt="2024-09-09T03:51:20.487" v="146" actId="20577"/>
          <ac:spMkLst>
            <pc:docMk/>
            <pc:sldMk cId="4010063240" sldId="375"/>
            <ac:spMk id="75" creationId="{00000000-0000-0000-0000-000000000000}"/>
          </ac:spMkLst>
        </pc:spChg>
        <pc:spChg chg="mod">
          <ac:chgData name="瑛莉菜 羽田" userId="64c7e7a027abc1d1" providerId="LiveId" clId="{81ADDE09-8A5B-4D56-B405-67C63B6D87FD}" dt="2024-09-09T06:05:36.612" v="147" actId="20577"/>
          <ac:spMkLst>
            <pc:docMk/>
            <pc:sldMk cId="4010063240" sldId="375"/>
            <ac:spMk id="84" creationId="{00000000-0000-0000-0000-000000000000}"/>
          </ac:spMkLst>
        </pc:spChg>
        <pc:picChg chg="add mod">
          <ac:chgData name="瑛莉菜 羽田" userId="64c7e7a027abc1d1" providerId="LiveId" clId="{81ADDE09-8A5B-4D56-B405-67C63B6D87FD}" dt="2024-09-09T06:12:34.097" v="254" actId="1076"/>
          <ac:picMkLst>
            <pc:docMk/>
            <pc:sldMk cId="4010063240" sldId="375"/>
            <ac:picMk id="5" creationId="{ECC44B30-6B14-8C0A-C875-FF7269D9DD0E}"/>
          </ac:picMkLst>
        </pc:picChg>
        <pc:picChg chg="del">
          <ac:chgData name="瑛莉菜 羽田" userId="64c7e7a027abc1d1" providerId="LiveId" clId="{81ADDE09-8A5B-4D56-B405-67C63B6D87FD}" dt="2024-09-09T03:32:44.797" v="23" actId="478"/>
          <ac:picMkLst>
            <pc:docMk/>
            <pc:sldMk cId="4010063240" sldId="375"/>
            <ac:picMk id="7" creationId="{D0A9ADCF-34A7-A10D-03CA-AFCEEB5C0D77}"/>
          </ac:picMkLst>
        </pc:picChg>
        <pc:picChg chg="add mod ord">
          <ac:chgData name="瑛莉菜 羽田" userId="64c7e7a027abc1d1" providerId="LiveId" clId="{81ADDE09-8A5B-4D56-B405-67C63B6D87FD}" dt="2024-09-09T06:12:20.713" v="252" actId="1076"/>
          <ac:picMkLst>
            <pc:docMk/>
            <pc:sldMk cId="4010063240" sldId="375"/>
            <ac:picMk id="8" creationId="{309664C9-FA8A-3CFB-649A-C558E60276DE}"/>
          </ac:picMkLst>
        </pc:picChg>
        <pc:picChg chg="add mod ord">
          <ac:chgData name="瑛莉菜 羽田" userId="64c7e7a027abc1d1" providerId="LiveId" clId="{81ADDE09-8A5B-4D56-B405-67C63B6D87FD}" dt="2024-09-09T06:12:27.765" v="253" actId="14100"/>
          <ac:picMkLst>
            <pc:docMk/>
            <pc:sldMk cId="4010063240" sldId="375"/>
            <ac:picMk id="16" creationId="{23DC3A5C-4E91-D645-11A3-CECA71D30C9E}"/>
          </ac:picMkLst>
        </pc:picChg>
        <pc:picChg chg="del">
          <ac:chgData name="瑛莉菜 羽田" userId="64c7e7a027abc1d1" providerId="LiveId" clId="{81ADDE09-8A5B-4D56-B405-67C63B6D87FD}" dt="2024-09-09T03:32:45.994" v="24" actId="478"/>
          <ac:picMkLst>
            <pc:docMk/>
            <pc:sldMk cId="4010063240" sldId="375"/>
            <ac:picMk id="1026" creationId="{00000000-0000-0000-0000-000000000000}"/>
          </ac:picMkLst>
        </pc:picChg>
      </pc:sldChg>
    </pc:docChg>
  </pc:docChgLst>
  <pc:docChgLst>
    <pc:chgData name="瑛莉菜 羽田" userId="64c7e7a027abc1d1" providerId="LiveId" clId="{17ADA02D-003E-48BA-9884-AB8AE95E0D50}"/>
    <pc:docChg chg="custSel modSld">
      <pc:chgData name="瑛莉菜 羽田" userId="64c7e7a027abc1d1" providerId="LiveId" clId="{17ADA02D-003E-48BA-9884-AB8AE95E0D50}" dt="2024-09-10T02:34:30.625" v="105" actId="14100"/>
      <pc:docMkLst>
        <pc:docMk/>
      </pc:docMkLst>
      <pc:sldChg chg="addSp delSp modSp mod">
        <pc:chgData name="瑛莉菜 羽田" userId="64c7e7a027abc1d1" providerId="LiveId" clId="{17ADA02D-003E-48BA-9884-AB8AE95E0D50}" dt="2024-09-10T02:34:30.625" v="105" actId="14100"/>
        <pc:sldMkLst>
          <pc:docMk/>
          <pc:sldMk cId="4010063240" sldId="375"/>
        </pc:sldMkLst>
        <pc:spChg chg="mod">
          <ac:chgData name="瑛莉菜 羽田" userId="64c7e7a027abc1d1" providerId="LiveId" clId="{17ADA02D-003E-48BA-9884-AB8AE95E0D50}" dt="2024-09-10T02:31:59.227" v="59" actId="20577"/>
          <ac:spMkLst>
            <pc:docMk/>
            <pc:sldMk cId="4010063240" sldId="375"/>
            <ac:spMk id="2" creationId="{9C6C646A-4932-0ED0-0A88-228322997931}"/>
          </ac:spMkLst>
        </pc:spChg>
        <pc:spChg chg="mod">
          <ac:chgData name="瑛莉菜 羽田" userId="64c7e7a027abc1d1" providerId="LiveId" clId="{17ADA02D-003E-48BA-9884-AB8AE95E0D50}" dt="2024-09-10T02:31:30.260" v="33"/>
          <ac:spMkLst>
            <pc:docMk/>
            <pc:sldMk cId="4010063240" sldId="375"/>
            <ac:spMk id="10" creationId="{C3C3B70E-4FFF-B141-8B18-557D6A287CFD}"/>
          </ac:spMkLst>
        </pc:spChg>
        <pc:spChg chg="mod">
          <ac:chgData name="瑛莉菜 羽田" userId="64c7e7a027abc1d1" providerId="LiveId" clId="{17ADA02D-003E-48BA-9884-AB8AE95E0D50}" dt="2024-09-10T02:32:23.472" v="66"/>
          <ac:spMkLst>
            <pc:docMk/>
            <pc:sldMk cId="4010063240" sldId="375"/>
            <ac:spMk id="14" creationId="{4C1CE79F-7A8C-E943-C2CD-9B9D895545B4}"/>
          </ac:spMkLst>
        </pc:spChg>
        <pc:spChg chg="mod">
          <ac:chgData name="瑛莉菜 羽田" userId="64c7e7a027abc1d1" providerId="LiveId" clId="{17ADA02D-003E-48BA-9884-AB8AE95E0D50}" dt="2024-09-10T02:31:10.427" v="16" actId="20577"/>
          <ac:spMkLst>
            <pc:docMk/>
            <pc:sldMk cId="4010063240" sldId="375"/>
            <ac:spMk id="23" creationId="{00000000-0000-0000-0000-000000000000}"/>
          </ac:spMkLst>
        </pc:spChg>
        <pc:spChg chg="mod">
          <ac:chgData name="瑛莉菜 羽田" userId="64c7e7a027abc1d1" providerId="LiveId" clId="{17ADA02D-003E-48BA-9884-AB8AE95E0D50}" dt="2024-09-10T02:31:20.055" v="26"/>
          <ac:spMkLst>
            <pc:docMk/>
            <pc:sldMk cId="4010063240" sldId="375"/>
            <ac:spMk id="65" creationId="{00000000-0000-0000-0000-000000000000}"/>
          </ac:spMkLst>
        </pc:spChg>
        <pc:picChg chg="add mod">
          <ac:chgData name="瑛莉菜 羽田" userId="64c7e7a027abc1d1" providerId="LiveId" clId="{17ADA02D-003E-48BA-9884-AB8AE95E0D50}" dt="2024-09-10T02:33:00.711" v="75" actId="1076"/>
          <ac:picMkLst>
            <pc:docMk/>
            <pc:sldMk cId="4010063240" sldId="375"/>
            <ac:picMk id="5" creationId="{BE44B779-3F99-6D2F-8A96-CA01CBB23D5C}"/>
          </ac:picMkLst>
        </pc:picChg>
        <pc:picChg chg="del">
          <ac:chgData name="瑛莉菜 羽田" userId="64c7e7a027abc1d1" providerId="LiveId" clId="{17ADA02D-003E-48BA-9884-AB8AE95E0D50}" dt="2024-09-10T02:32:52.678" v="70" actId="478"/>
          <ac:picMkLst>
            <pc:docMk/>
            <pc:sldMk cId="4010063240" sldId="375"/>
            <ac:picMk id="6" creationId="{6F32B79C-6218-4003-B97F-FEB652DE7516}"/>
          </ac:picMkLst>
        </pc:picChg>
        <pc:picChg chg="del">
          <ac:chgData name="瑛莉菜 羽田" userId="64c7e7a027abc1d1" providerId="LiveId" clId="{17ADA02D-003E-48BA-9884-AB8AE95E0D50}" dt="2024-09-10T02:32:53.444" v="71" actId="478"/>
          <ac:picMkLst>
            <pc:docMk/>
            <pc:sldMk cId="4010063240" sldId="375"/>
            <ac:picMk id="8" creationId="{EEF698D3-1BE5-076A-3DE4-504DA3568311}"/>
          </ac:picMkLst>
        </pc:picChg>
        <pc:picChg chg="add del mod">
          <ac:chgData name="瑛莉菜 羽田" userId="64c7e7a027abc1d1" providerId="LiveId" clId="{17ADA02D-003E-48BA-9884-AB8AE95E0D50}" dt="2024-09-10T02:33:15.275" v="79" actId="478"/>
          <ac:picMkLst>
            <pc:docMk/>
            <pc:sldMk cId="4010063240" sldId="375"/>
            <ac:picMk id="9" creationId="{6F4A4F98-2E63-B731-831F-3223CB0BBE11}"/>
          </ac:picMkLst>
        </pc:picChg>
        <pc:picChg chg="add mod">
          <ac:chgData name="瑛莉菜 羽田" userId="64c7e7a027abc1d1" providerId="LiveId" clId="{17ADA02D-003E-48BA-9884-AB8AE95E0D50}" dt="2024-09-10T02:33:31.333" v="84" actId="1076"/>
          <ac:picMkLst>
            <pc:docMk/>
            <pc:sldMk cId="4010063240" sldId="375"/>
            <ac:picMk id="12" creationId="{B726C17E-359F-914A-C3BF-43199D3D60A3}"/>
          </ac:picMkLst>
        </pc:picChg>
        <pc:picChg chg="del">
          <ac:chgData name="瑛莉菜 羽田" userId="64c7e7a027abc1d1" providerId="LiveId" clId="{17ADA02D-003E-48BA-9884-AB8AE95E0D50}" dt="2024-09-10T02:32:54.057" v="72" actId="478"/>
          <ac:picMkLst>
            <pc:docMk/>
            <pc:sldMk cId="4010063240" sldId="375"/>
            <ac:picMk id="13" creationId="{A357B7BD-D505-E251-0438-A91F5CD2B93C}"/>
          </ac:picMkLst>
        </pc:picChg>
        <pc:picChg chg="add mod">
          <ac:chgData name="瑛莉菜 羽田" userId="64c7e7a027abc1d1" providerId="LiveId" clId="{17ADA02D-003E-48BA-9884-AB8AE95E0D50}" dt="2024-09-10T02:34:27.764" v="103" actId="1076"/>
          <ac:picMkLst>
            <pc:docMk/>
            <pc:sldMk cId="4010063240" sldId="375"/>
            <ac:picMk id="16" creationId="{ACB1DFF5-4449-DC98-9B15-6C3742D7622C}"/>
          </ac:picMkLst>
        </pc:picChg>
        <pc:picChg chg="add mod">
          <ac:chgData name="瑛莉菜 羽田" userId="64c7e7a027abc1d1" providerId="LiveId" clId="{17ADA02D-003E-48BA-9884-AB8AE95E0D50}" dt="2024-09-10T02:34:30.625" v="105" actId="14100"/>
          <ac:picMkLst>
            <pc:docMk/>
            <pc:sldMk cId="4010063240" sldId="375"/>
            <ac:picMk id="18" creationId="{AA34CDD6-C4AA-A0B4-DD66-F7E0368570D6}"/>
          </ac:picMkLst>
        </pc:picChg>
      </pc:sldChg>
    </pc:docChg>
  </pc:docChgLst>
  <pc:docChgLst>
    <pc:chgData name="瑛莉菜 羽田" userId="64c7e7a027abc1d1" providerId="LiveId" clId="{9D2FAAD9-3D8E-41AC-B353-7C4357C96401}"/>
    <pc:docChg chg="custSel modSld">
      <pc:chgData name="瑛莉菜 羽田" userId="64c7e7a027abc1d1" providerId="LiveId" clId="{9D2FAAD9-3D8E-41AC-B353-7C4357C96401}" dt="2024-09-10T05:58:37.282" v="20" actId="1076"/>
      <pc:docMkLst>
        <pc:docMk/>
      </pc:docMkLst>
      <pc:sldChg chg="addSp delSp modSp mod">
        <pc:chgData name="瑛莉菜 羽田" userId="64c7e7a027abc1d1" providerId="LiveId" clId="{9D2FAAD9-3D8E-41AC-B353-7C4357C96401}" dt="2024-09-10T05:58:37.282" v="20" actId="1076"/>
        <pc:sldMkLst>
          <pc:docMk/>
          <pc:sldMk cId="4010063240" sldId="375"/>
        </pc:sldMkLst>
        <pc:spChg chg="mod">
          <ac:chgData name="瑛莉菜 羽田" userId="64c7e7a027abc1d1" providerId="LiveId" clId="{9D2FAAD9-3D8E-41AC-B353-7C4357C96401}" dt="2024-09-10T05:57:06.719" v="2"/>
          <ac:spMkLst>
            <pc:docMk/>
            <pc:sldMk cId="4010063240" sldId="375"/>
            <ac:spMk id="2" creationId="{9C6C646A-4932-0ED0-0A88-228322997931}"/>
          </ac:spMkLst>
        </pc:spChg>
        <pc:spChg chg="mod">
          <ac:chgData name="瑛莉菜 羽田" userId="64c7e7a027abc1d1" providerId="LiveId" clId="{9D2FAAD9-3D8E-41AC-B353-7C4357C96401}" dt="2024-09-10T05:57:27.801" v="5"/>
          <ac:spMkLst>
            <pc:docMk/>
            <pc:sldMk cId="4010063240" sldId="375"/>
            <ac:spMk id="14" creationId="{4C1CE79F-7A8C-E943-C2CD-9B9D895545B4}"/>
          </ac:spMkLst>
        </pc:spChg>
        <pc:spChg chg="mod">
          <ac:chgData name="瑛莉菜 羽田" userId="64c7e7a027abc1d1" providerId="LiveId" clId="{9D2FAAD9-3D8E-41AC-B353-7C4357C96401}" dt="2024-09-10T05:56:46.897" v="0"/>
          <ac:spMkLst>
            <pc:docMk/>
            <pc:sldMk cId="4010063240" sldId="375"/>
            <ac:spMk id="23" creationId="{00000000-0000-0000-0000-000000000000}"/>
          </ac:spMkLst>
        </pc:spChg>
        <pc:spChg chg="mod">
          <ac:chgData name="瑛莉菜 羽田" userId="64c7e7a027abc1d1" providerId="LiveId" clId="{9D2FAAD9-3D8E-41AC-B353-7C4357C96401}" dt="2024-09-10T05:56:54.945" v="1"/>
          <ac:spMkLst>
            <pc:docMk/>
            <pc:sldMk cId="4010063240" sldId="375"/>
            <ac:spMk id="65" creationId="{00000000-0000-0000-0000-000000000000}"/>
          </ac:spMkLst>
        </pc:spChg>
        <pc:picChg chg="add mod">
          <ac:chgData name="瑛莉菜 羽田" userId="64c7e7a027abc1d1" providerId="LiveId" clId="{9D2FAAD9-3D8E-41AC-B353-7C4357C96401}" dt="2024-09-10T05:57:49.718" v="12" actId="1076"/>
          <ac:picMkLst>
            <pc:docMk/>
            <pc:sldMk cId="4010063240" sldId="375"/>
            <ac:picMk id="5" creationId="{071DE956-6418-EE4E-5456-582DF6A2B607}"/>
          </ac:picMkLst>
        </pc:picChg>
        <pc:picChg chg="del">
          <ac:chgData name="瑛莉菜 羽田" userId="64c7e7a027abc1d1" providerId="LiveId" clId="{9D2FAAD9-3D8E-41AC-B353-7C4357C96401}" dt="2024-09-10T05:57:32.338" v="6" actId="478"/>
          <ac:picMkLst>
            <pc:docMk/>
            <pc:sldMk cId="4010063240" sldId="375"/>
            <ac:picMk id="6" creationId="{54ED9409-D3F6-9958-9BF8-257A5577BD93}"/>
          </ac:picMkLst>
        </pc:picChg>
        <pc:picChg chg="del">
          <ac:chgData name="瑛莉菜 羽田" userId="64c7e7a027abc1d1" providerId="LiveId" clId="{9D2FAAD9-3D8E-41AC-B353-7C4357C96401}" dt="2024-09-10T05:57:32.884" v="7" actId="478"/>
          <ac:picMkLst>
            <pc:docMk/>
            <pc:sldMk cId="4010063240" sldId="375"/>
            <ac:picMk id="8" creationId="{88665CAC-4045-9E93-3594-56430CFE47CD}"/>
          </ac:picMkLst>
        </pc:picChg>
        <pc:picChg chg="add mod">
          <ac:chgData name="瑛莉菜 羽田" userId="64c7e7a027abc1d1" providerId="LiveId" clId="{9D2FAAD9-3D8E-41AC-B353-7C4357C96401}" dt="2024-09-10T05:58:37.282" v="20" actId="1076"/>
          <ac:picMkLst>
            <pc:docMk/>
            <pc:sldMk cId="4010063240" sldId="375"/>
            <ac:picMk id="9" creationId="{1F907D02-65D3-291C-A4AA-0769B2373162}"/>
          </ac:picMkLst>
        </pc:picChg>
        <pc:picChg chg="add mod">
          <ac:chgData name="瑛莉菜 羽田" userId="64c7e7a027abc1d1" providerId="LiveId" clId="{9D2FAAD9-3D8E-41AC-B353-7C4357C96401}" dt="2024-09-10T05:58:32.226" v="18" actId="1076"/>
          <ac:picMkLst>
            <pc:docMk/>
            <pc:sldMk cId="4010063240" sldId="375"/>
            <ac:picMk id="13" creationId="{AB2AF06D-6461-063F-25F6-8C14461A58E7}"/>
          </ac:picMkLst>
        </pc:picChg>
      </pc:sldChg>
    </pc:docChg>
  </pc:docChgLst>
  <pc:docChgLst>
    <pc:chgData name="瑛莉菜 羽田" userId="64c7e7a027abc1d1" providerId="LiveId" clId="{94F91E24-9C81-41AC-8DAC-69F7E45EEE92}"/>
    <pc:docChg chg="custSel modSld">
      <pc:chgData name="瑛莉菜 羽田" userId="64c7e7a027abc1d1" providerId="LiveId" clId="{94F91E24-9C81-41AC-8DAC-69F7E45EEE92}" dt="2024-09-09T08:28:13.784" v="30"/>
      <pc:docMkLst>
        <pc:docMk/>
      </pc:docMkLst>
      <pc:sldChg chg="addSp delSp modSp mod">
        <pc:chgData name="瑛莉菜 羽田" userId="64c7e7a027abc1d1" providerId="LiveId" clId="{94F91E24-9C81-41AC-8DAC-69F7E45EEE92}" dt="2024-09-09T08:28:13.784" v="30"/>
        <pc:sldMkLst>
          <pc:docMk/>
          <pc:sldMk cId="4010063240" sldId="375"/>
        </pc:sldMkLst>
        <pc:spChg chg="mod">
          <ac:chgData name="瑛莉菜 羽田" userId="64c7e7a027abc1d1" providerId="LiveId" clId="{94F91E24-9C81-41AC-8DAC-69F7E45EEE92}" dt="2024-09-09T08:25:27.646" v="1"/>
          <ac:spMkLst>
            <pc:docMk/>
            <pc:sldMk cId="4010063240" sldId="375"/>
            <ac:spMk id="2" creationId="{9C6C646A-4932-0ED0-0A88-228322997931}"/>
          </ac:spMkLst>
        </pc:spChg>
        <pc:spChg chg="mod">
          <ac:chgData name="瑛莉菜 羽田" userId="64c7e7a027abc1d1" providerId="LiveId" clId="{94F91E24-9C81-41AC-8DAC-69F7E45EEE92}" dt="2024-09-09T08:26:18.113" v="8" actId="20577"/>
          <ac:spMkLst>
            <pc:docMk/>
            <pc:sldMk cId="4010063240" sldId="375"/>
            <ac:spMk id="14" creationId="{4C1CE79F-7A8C-E943-C2CD-9B9D895545B4}"/>
          </ac:spMkLst>
        </pc:spChg>
        <pc:spChg chg="mod">
          <ac:chgData name="瑛莉菜 羽田" userId="64c7e7a027abc1d1" providerId="LiveId" clId="{94F91E24-9C81-41AC-8DAC-69F7E45EEE92}" dt="2024-09-09T08:25:09.623" v="0"/>
          <ac:spMkLst>
            <pc:docMk/>
            <pc:sldMk cId="4010063240" sldId="375"/>
            <ac:spMk id="23" creationId="{00000000-0000-0000-0000-000000000000}"/>
          </ac:spMkLst>
        </pc:spChg>
        <pc:spChg chg="mod">
          <ac:chgData name="瑛莉菜 羽田" userId="64c7e7a027abc1d1" providerId="LiveId" clId="{94F91E24-9C81-41AC-8DAC-69F7E45EEE92}" dt="2024-09-09T08:28:13.784" v="30"/>
          <ac:spMkLst>
            <pc:docMk/>
            <pc:sldMk cId="4010063240" sldId="375"/>
            <ac:spMk id="69" creationId="{00000000-0000-0000-0000-000000000000}"/>
          </ac:spMkLst>
        </pc:spChg>
        <pc:picChg chg="add mod">
          <ac:chgData name="瑛莉菜 羽田" userId="64c7e7a027abc1d1" providerId="LiveId" clId="{94F91E24-9C81-41AC-8DAC-69F7E45EEE92}" dt="2024-09-09T08:26:41.736" v="14" actId="14100"/>
          <ac:picMkLst>
            <pc:docMk/>
            <pc:sldMk cId="4010063240" sldId="375"/>
            <ac:picMk id="5" creationId="{4B86F815-CD40-9690-8629-3AF0FD5AFD70}"/>
          </ac:picMkLst>
        </pc:picChg>
        <pc:picChg chg="del">
          <ac:chgData name="瑛莉菜 羽田" userId="64c7e7a027abc1d1" providerId="LiveId" clId="{94F91E24-9C81-41AC-8DAC-69F7E45EEE92}" dt="2024-09-09T08:26:36.302" v="12" actId="478"/>
          <ac:picMkLst>
            <pc:docMk/>
            <pc:sldMk cId="4010063240" sldId="375"/>
            <ac:picMk id="6" creationId="{4FBF91AA-80DD-3840-54DA-4CBE1DE671C1}"/>
          </ac:picMkLst>
        </pc:picChg>
        <pc:picChg chg="del">
          <ac:chgData name="瑛莉菜 羽田" userId="64c7e7a027abc1d1" providerId="LiveId" clId="{94F91E24-9C81-41AC-8DAC-69F7E45EEE92}" dt="2024-09-09T08:26:43.420" v="15" actId="478"/>
          <ac:picMkLst>
            <pc:docMk/>
            <pc:sldMk cId="4010063240" sldId="375"/>
            <ac:picMk id="8" creationId="{227D4D71-79D8-D555-8950-9923BA3BF535}"/>
          </ac:picMkLst>
        </pc:picChg>
        <pc:picChg chg="add mod">
          <ac:chgData name="瑛莉菜 羽田" userId="64c7e7a027abc1d1" providerId="LiveId" clId="{94F91E24-9C81-41AC-8DAC-69F7E45EEE92}" dt="2024-09-09T08:27:16.255" v="23" actId="1076"/>
          <ac:picMkLst>
            <pc:docMk/>
            <pc:sldMk cId="4010063240" sldId="375"/>
            <ac:picMk id="9" creationId="{4D25DFBF-1AF2-BF2D-7095-F15882E7FD01}"/>
          </ac:picMkLst>
        </pc:picChg>
        <pc:picChg chg="del">
          <ac:chgData name="瑛莉菜 羽田" userId="64c7e7a027abc1d1" providerId="LiveId" clId="{94F91E24-9C81-41AC-8DAC-69F7E45EEE92}" dt="2024-09-09T08:26:43.860" v="16" actId="478"/>
          <ac:picMkLst>
            <pc:docMk/>
            <pc:sldMk cId="4010063240" sldId="375"/>
            <ac:picMk id="12" creationId="{DA1710B0-ACD8-A776-D959-772E58855AA3}"/>
          </ac:picMkLst>
        </pc:picChg>
        <pc:picChg chg="add mod">
          <ac:chgData name="瑛莉菜 羽田" userId="64c7e7a027abc1d1" providerId="LiveId" clId="{94F91E24-9C81-41AC-8DAC-69F7E45EEE92}" dt="2024-09-09T08:27:40.603" v="26" actId="1076"/>
          <ac:picMkLst>
            <pc:docMk/>
            <pc:sldMk cId="4010063240" sldId="375"/>
            <ac:picMk id="13" creationId="{7AE7BD69-6C66-E4B5-1880-9F514CC287DC}"/>
          </ac:picMkLst>
        </pc:picChg>
      </pc:sldChg>
    </pc:docChg>
  </pc:docChgLst>
  <pc:docChgLst>
    <pc:chgData name="瑛莉菜 羽田" userId="64c7e7a027abc1d1" providerId="LiveId" clId="{21FE6B14-B96A-4CB6-A925-96F0BC4A8FC8}"/>
    <pc:docChg chg="custSel modSld">
      <pc:chgData name="瑛莉菜 羽田" userId="64c7e7a027abc1d1" providerId="LiveId" clId="{21FE6B14-B96A-4CB6-A925-96F0BC4A8FC8}" dt="2024-09-09T07:06:04.855" v="99" actId="1076"/>
      <pc:docMkLst>
        <pc:docMk/>
      </pc:docMkLst>
      <pc:sldChg chg="addSp delSp modSp mod">
        <pc:chgData name="瑛莉菜 羽田" userId="64c7e7a027abc1d1" providerId="LiveId" clId="{21FE6B14-B96A-4CB6-A925-96F0BC4A8FC8}" dt="2024-09-09T07:06:04.855" v="99" actId="1076"/>
        <pc:sldMkLst>
          <pc:docMk/>
          <pc:sldMk cId="4010063240" sldId="375"/>
        </pc:sldMkLst>
        <pc:spChg chg="mod">
          <ac:chgData name="瑛莉菜 羽田" userId="64c7e7a027abc1d1" providerId="LiveId" clId="{21FE6B14-B96A-4CB6-A925-96F0BC4A8FC8}" dt="2024-09-09T07:05:22.393" v="94" actId="20577"/>
          <ac:spMkLst>
            <pc:docMk/>
            <pc:sldMk cId="4010063240" sldId="375"/>
            <ac:spMk id="2" creationId="{9C6C646A-4932-0ED0-0A88-228322997931}"/>
          </ac:spMkLst>
        </pc:spChg>
        <pc:spChg chg="mod">
          <ac:chgData name="瑛莉菜 羽田" userId="64c7e7a027abc1d1" providerId="LiveId" clId="{21FE6B14-B96A-4CB6-A925-96F0BC4A8FC8}" dt="2024-09-09T07:06:04.855" v="99" actId="1076"/>
          <ac:spMkLst>
            <pc:docMk/>
            <pc:sldMk cId="4010063240" sldId="375"/>
            <ac:spMk id="14" creationId="{4C1CE79F-7A8C-E943-C2CD-9B9D895545B4}"/>
          </ac:spMkLst>
        </pc:spChg>
        <pc:spChg chg="mod">
          <ac:chgData name="瑛莉菜 羽田" userId="64c7e7a027abc1d1" providerId="LiveId" clId="{21FE6B14-B96A-4CB6-A925-96F0BC4A8FC8}" dt="2024-09-09T07:02:27.780" v="1" actId="14100"/>
          <ac:spMkLst>
            <pc:docMk/>
            <pc:sldMk cId="4010063240" sldId="375"/>
            <ac:spMk id="23" creationId="{00000000-0000-0000-0000-000000000000}"/>
          </ac:spMkLst>
        </pc:spChg>
        <pc:spChg chg="mod">
          <ac:chgData name="瑛莉菜 羽田" userId="64c7e7a027abc1d1" providerId="LiveId" clId="{21FE6B14-B96A-4CB6-A925-96F0BC4A8FC8}" dt="2024-09-09T07:04:30.391" v="18"/>
          <ac:spMkLst>
            <pc:docMk/>
            <pc:sldMk cId="4010063240" sldId="375"/>
            <ac:spMk id="65" creationId="{00000000-0000-0000-0000-000000000000}"/>
          </ac:spMkLst>
        </pc:spChg>
        <pc:picChg chg="del">
          <ac:chgData name="瑛莉菜 羽田" userId="64c7e7a027abc1d1" providerId="LiveId" clId="{21FE6B14-B96A-4CB6-A925-96F0BC4A8FC8}" dt="2024-09-09T07:02:45.185" v="4" actId="478"/>
          <ac:picMkLst>
            <pc:docMk/>
            <pc:sldMk cId="4010063240" sldId="375"/>
            <ac:picMk id="5" creationId="{2B5E1B57-EEC4-A120-0138-548E13DFA743}"/>
          </ac:picMkLst>
        </pc:picChg>
        <pc:picChg chg="add mod">
          <ac:chgData name="瑛莉菜 羽田" userId="64c7e7a027abc1d1" providerId="LiveId" clId="{21FE6B14-B96A-4CB6-A925-96F0BC4A8FC8}" dt="2024-09-09T07:03:03.388" v="8" actId="14100"/>
          <ac:picMkLst>
            <pc:docMk/>
            <pc:sldMk cId="4010063240" sldId="375"/>
            <ac:picMk id="6" creationId="{C734D507-5C8D-4A25-9CD4-13E2599C57C1}"/>
          </ac:picMkLst>
        </pc:picChg>
        <pc:picChg chg="del">
          <ac:chgData name="瑛莉菜 羽田" userId="64c7e7a027abc1d1" providerId="LiveId" clId="{21FE6B14-B96A-4CB6-A925-96F0BC4A8FC8}" dt="2024-09-09T07:03:00.617" v="7" actId="478"/>
          <ac:picMkLst>
            <pc:docMk/>
            <pc:sldMk cId="4010063240" sldId="375"/>
            <ac:picMk id="8" creationId="{A2C57D99-56BC-F846-22E6-4030606C49F6}"/>
          </ac:picMkLst>
        </pc:picChg>
        <pc:picChg chg="add mod">
          <ac:chgData name="瑛莉菜 羽田" userId="64c7e7a027abc1d1" providerId="LiveId" clId="{21FE6B14-B96A-4CB6-A925-96F0BC4A8FC8}" dt="2024-09-09T07:03:54.447" v="11" actId="1076"/>
          <ac:picMkLst>
            <pc:docMk/>
            <pc:sldMk cId="4010063240" sldId="375"/>
            <ac:picMk id="9" creationId="{CF087C5B-8D88-07B0-5967-CF97ED0F8B9C}"/>
          </ac:picMkLst>
        </pc:picChg>
        <pc:picChg chg="add mod">
          <ac:chgData name="瑛莉菜 羽田" userId="64c7e7a027abc1d1" providerId="LiveId" clId="{21FE6B14-B96A-4CB6-A925-96F0BC4A8FC8}" dt="2024-09-09T07:04:19.185" v="17" actId="14100"/>
          <ac:picMkLst>
            <pc:docMk/>
            <pc:sldMk cId="4010063240" sldId="375"/>
            <ac:picMk id="12" creationId="{3056FA51-DF9B-D331-8214-5C1CD668F162}"/>
          </ac:picMkLst>
        </pc:picChg>
        <pc:picChg chg="del">
          <ac:chgData name="瑛莉菜 羽田" userId="64c7e7a027abc1d1" providerId="LiveId" clId="{21FE6B14-B96A-4CB6-A925-96F0BC4A8FC8}" dt="2024-09-09T07:03:00.067" v="6" actId="478"/>
          <ac:picMkLst>
            <pc:docMk/>
            <pc:sldMk cId="4010063240" sldId="375"/>
            <ac:picMk id="13" creationId="{FCA7E192-1682-D25A-F57A-DE78627F0A05}"/>
          </ac:picMkLst>
        </pc:picChg>
      </pc:sldChg>
    </pc:docChg>
  </pc:docChgLst>
  <pc:docChgLst>
    <pc:chgData name="瑛莉菜 羽田" userId="64c7e7a027abc1d1" providerId="LiveId" clId="{696A7A12-37A2-4D0B-9D19-635D9ACAFCBC}"/>
    <pc:docChg chg="custSel modSld">
      <pc:chgData name="瑛莉菜 羽田" userId="64c7e7a027abc1d1" providerId="LiveId" clId="{696A7A12-37A2-4D0B-9D19-635D9ACAFCBC}" dt="2024-09-10T04:07:08.523" v="94" actId="1076"/>
      <pc:docMkLst>
        <pc:docMk/>
      </pc:docMkLst>
      <pc:sldChg chg="addSp delSp modSp mod">
        <pc:chgData name="瑛莉菜 羽田" userId="64c7e7a027abc1d1" providerId="LiveId" clId="{696A7A12-37A2-4D0B-9D19-635D9ACAFCBC}" dt="2024-09-10T04:07:08.523" v="94" actId="1076"/>
        <pc:sldMkLst>
          <pc:docMk/>
          <pc:sldMk cId="4010063240" sldId="375"/>
        </pc:sldMkLst>
        <pc:spChg chg="mod">
          <ac:chgData name="瑛莉菜 羽田" userId="64c7e7a027abc1d1" providerId="LiveId" clId="{696A7A12-37A2-4D0B-9D19-635D9ACAFCBC}" dt="2024-09-10T04:03:19.461" v="53" actId="20577"/>
          <ac:spMkLst>
            <pc:docMk/>
            <pc:sldMk cId="4010063240" sldId="375"/>
            <ac:spMk id="2" creationId="{9C6C646A-4932-0ED0-0A88-228322997931}"/>
          </ac:spMkLst>
        </pc:spChg>
        <pc:spChg chg="mod">
          <ac:chgData name="瑛莉菜 羽田" userId="64c7e7a027abc1d1" providerId="LiveId" clId="{696A7A12-37A2-4D0B-9D19-635D9ACAFCBC}" dt="2024-09-10T04:03:37.269" v="60"/>
          <ac:spMkLst>
            <pc:docMk/>
            <pc:sldMk cId="4010063240" sldId="375"/>
            <ac:spMk id="10" creationId="{C3C3B70E-4FFF-B141-8B18-557D6A287CFD}"/>
          </ac:spMkLst>
        </pc:spChg>
        <pc:spChg chg="mod">
          <ac:chgData name="瑛莉菜 羽田" userId="64c7e7a027abc1d1" providerId="LiveId" clId="{696A7A12-37A2-4D0B-9D19-635D9ACAFCBC}" dt="2024-09-10T04:04:02.220" v="65"/>
          <ac:spMkLst>
            <pc:docMk/>
            <pc:sldMk cId="4010063240" sldId="375"/>
            <ac:spMk id="14" creationId="{4C1CE79F-7A8C-E943-C2CD-9B9D895545B4}"/>
          </ac:spMkLst>
        </pc:spChg>
        <pc:spChg chg="mod">
          <ac:chgData name="瑛莉菜 羽田" userId="64c7e7a027abc1d1" providerId="LiveId" clId="{696A7A12-37A2-4D0B-9D19-635D9ACAFCBC}" dt="2024-09-10T04:02:47.632" v="17" actId="20577"/>
          <ac:spMkLst>
            <pc:docMk/>
            <pc:sldMk cId="4010063240" sldId="375"/>
            <ac:spMk id="23" creationId="{00000000-0000-0000-0000-000000000000}"/>
          </ac:spMkLst>
        </pc:spChg>
        <pc:spChg chg="mod">
          <ac:chgData name="瑛莉菜 羽田" userId="64c7e7a027abc1d1" providerId="LiveId" clId="{696A7A12-37A2-4D0B-9D19-635D9ACAFCBC}" dt="2024-09-10T04:02:58.136" v="27"/>
          <ac:spMkLst>
            <pc:docMk/>
            <pc:sldMk cId="4010063240" sldId="375"/>
            <ac:spMk id="65" creationId="{00000000-0000-0000-0000-000000000000}"/>
          </ac:spMkLst>
        </pc:spChg>
        <pc:picChg chg="add mod">
          <ac:chgData name="瑛莉菜 羽田" userId="64c7e7a027abc1d1" providerId="LiveId" clId="{696A7A12-37A2-4D0B-9D19-635D9ACAFCBC}" dt="2024-09-10T04:05:11.581" v="71" actId="1076"/>
          <ac:picMkLst>
            <pc:docMk/>
            <pc:sldMk cId="4010063240" sldId="375"/>
            <ac:picMk id="5" creationId="{590DF18C-60AD-5074-FD4F-FC2EFE9A64A9}"/>
          </ac:picMkLst>
        </pc:picChg>
        <pc:picChg chg="del">
          <ac:chgData name="瑛莉菜 羽田" userId="64c7e7a027abc1d1" providerId="LiveId" clId="{696A7A12-37A2-4D0B-9D19-635D9ACAFCBC}" dt="2024-09-10T04:04:36.099" v="66" actId="478"/>
          <ac:picMkLst>
            <pc:docMk/>
            <pc:sldMk cId="4010063240" sldId="375"/>
            <ac:picMk id="6" creationId="{453431FC-76FD-7470-FE38-96BF94536095}"/>
          </ac:picMkLst>
        </pc:picChg>
        <pc:picChg chg="del">
          <ac:chgData name="瑛莉菜 羽田" userId="64c7e7a027abc1d1" providerId="LiveId" clId="{696A7A12-37A2-4D0B-9D19-635D9ACAFCBC}" dt="2024-09-10T04:04:36.944" v="67" actId="478"/>
          <ac:picMkLst>
            <pc:docMk/>
            <pc:sldMk cId="4010063240" sldId="375"/>
            <ac:picMk id="8" creationId="{1ACBB2EF-F990-E44E-1A44-93812A5CE6F0}"/>
          </ac:picMkLst>
        </pc:picChg>
        <pc:picChg chg="add mod">
          <ac:chgData name="瑛莉菜 羽田" userId="64c7e7a027abc1d1" providerId="LiveId" clId="{696A7A12-37A2-4D0B-9D19-635D9ACAFCBC}" dt="2024-09-10T04:05:51.824" v="77" actId="1076"/>
          <ac:picMkLst>
            <pc:docMk/>
            <pc:sldMk cId="4010063240" sldId="375"/>
            <ac:picMk id="9" creationId="{3B6B7E00-A94F-13B1-66EB-AF61C6F9FC51}"/>
          </ac:picMkLst>
        </pc:picChg>
        <pc:picChg chg="del">
          <ac:chgData name="瑛莉菜 羽田" userId="64c7e7a027abc1d1" providerId="LiveId" clId="{696A7A12-37A2-4D0B-9D19-635D9ACAFCBC}" dt="2024-09-10T04:04:37.352" v="68" actId="478"/>
          <ac:picMkLst>
            <pc:docMk/>
            <pc:sldMk cId="4010063240" sldId="375"/>
            <ac:picMk id="12" creationId="{3422C5F3-0559-C980-AB43-CAAFD6D34CEF}"/>
          </ac:picMkLst>
        </pc:picChg>
        <pc:picChg chg="add mod">
          <ac:chgData name="瑛莉菜 羽田" userId="64c7e7a027abc1d1" providerId="LiveId" clId="{696A7A12-37A2-4D0B-9D19-635D9ACAFCBC}" dt="2024-09-10T04:06:12.327" v="80" actId="1076"/>
          <ac:picMkLst>
            <pc:docMk/>
            <pc:sldMk cId="4010063240" sldId="375"/>
            <ac:picMk id="13" creationId="{623A6D8E-5634-A8D3-050C-F56356CC56E4}"/>
          </ac:picMkLst>
        </pc:picChg>
        <pc:picChg chg="add mod">
          <ac:chgData name="瑛莉菜 羽田" userId="64c7e7a027abc1d1" providerId="LiveId" clId="{696A7A12-37A2-4D0B-9D19-635D9ACAFCBC}" dt="2024-09-10T04:06:32.707" v="83" actId="1076"/>
          <ac:picMkLst>
            <pc:docMk/>
            <pc:sldMk cId="4010063240" sldId="375"/>
            <ac:picMk id="22" creationId="{89BDE911-6F4C-304E-B266-97730E42D05A}"/>
          </ac:picMkLst>
        </pc:picChg>
        <pc:picChg chg="add mod">
          <ac:chgData name="瑛莉菜 羽田" userId="64c7e7a027abc1d1" providerId="LiveId" clId="{696A7A12-37A2-4D0B-9D19-635D9ACAFCBC}" dt="2024-09-10T04:06:58.409" v="91" actId="1076"/>
          <ac:picMkLst>
            <pc:docMk/>
            <pc:sldMk cId="4010063240" sldId="375"/>
            <ac:picMk id="26" creationId="{DBCD66AD-6D93-500D-F844-EAA8225AA443}"/>
          </ac:picMkLst>
        </pc:picChg>
        <pc:picChg chg="add mod">
          <ac:chgData name="瑛莉菜 羽田" userId="64c7e7a027abc1d1" providerId="LiveId" clId="{696A7A12-37A2-4D0B-9D19-635D9ACAFCBC}" dt="2024-09-10T04:07:08.523" v="94" actId="1076"/>
          <ac:picMkLst>
            <pc:docMk/>
            <pc:sldMk cId="4010063240" sldId="375"/>
            <ac:picMk id="28" creationId="{8450B1BC-9402-EDC1-DCD9-22863DA28041}"/>
          </ac:picMkLst>
        </pc:picChg>
      </pc:sldChg>
    </pc:docChg>
  </pc:docChgLst>
  <pc:docChgLst>
    <pc:chgData name="瑛莉菜 羽田" userId="64c7e7a027abc1d1" providerId="LiveId" clId="{FE3421C4-9961-444B-90A4-CF8F625564DB}"/>
    <pc:docChg chg="custSel modSld">
      <pc:chgData name="瑛莉菜 羽田" userId="64c7e7a027abc1d1" providerId="LiveId" clId="{FE3421C4-9961-444B-90A4-CF8F625564DB}" dt="2024-09-10T04:14:07.746" v="64" actId="1076"/>
      <pc:docMkLst>
        <pc:docMk/>
      </pc:docMkLst>
      <pc:sldChg chg="addSp delSp modSp mod">
        <pc:chgData name="瑛莉菜 羽田" userId="64c7e7a027abc1d1" providerId="LiveId" clId="{FE3421C4-9961-444B-90A4-CF8F625564DB}" dt="2024-09-10T04:14:07.746" v="64" actId="1076"/>
        <pc:sldMkLst>
          <pc:docMk/>
          <pc:sldMk cId="4010063240" sldId="375"/>
        </pc:sldMkLst>
        <pc:spChg chg="mod">
          <ac:chgData name="瑛莉菜 羽田" userId="64c7e7a027abc1d1" providerId="LiveId" clId="{FE3421C4-9961-444B-90A4-CF8F625564DB}" dt="2024-09-10T04:10:56.018" v="36" actId="20577"/>
          <ac:spMkLst>
            <pc:docMk/>
            <pc:sldMk cId="4010063240" sldId="375"/>
            <ac:spMk id="2" creationId="{9C6C646A-4932-0ED0-0A88-228322997931}"/>
          </ac:spMkLst>
        </pc:spChg>
        <pc:spChg chg="mod">
          <ac:chgData name="瑛莉菜 羽田" userId="64c7e7a027abc1d1" providerId="LiveId" clId="{FE3421C4-9961-444B-90A4-CF8F625564DB}" dt="2024-09-10T04:11:24.837" v="45"/>
          <ac:spMkLst>
            <pc:docMk/>
            <pc:sldMk cId="4010063240" sldId="375"/>
            <ac:spMk id="14" creationId="{4C1CE79F-7A8C-E943-C2CD-9B9D895545B4}"/>
          </ac:spMkLst>
        </pc:spChg>
        <pc:spChg chg="mod">
          <ac:chgData name="瑛莉菜 羽田" userId="64c7e7a027abc1d1" providerId="LiveId" clId="{FE3421C4-9961-444B-90A4-CF8F625564DB}" dt="2024-09-10T04:10:26.798" v="0"/>
          <ac:spMkLst>
            <pc:docMk/>
            <pc:sldMk cId="4010063240" sldId="375"/>
            <ac:spMk id="23" creationId="{00000000-0000-0000-0000-000000000000}"/>
          </ac:spMkLst>
        </pc:spChg>
        <pc:spChg chg="mod">
          <ac:chgData name="瑛莉菜 羽田" userId="64c7e7a027abc1d1" providerId="LiveId" clId="{FE3421C4-9961-444B-90A4-CF8F625564DB}" dt="2024-09-10T04:10:35.844" v="10"/>
          <ac:spMkLst>
            <pc:docMk/>
            <pc:sldMk cId="4010063240" sldId="375"/>
            <ac:spMk id="65" creationId="{00000000-0000-0000-0000-000000000000}"/>
          </ac:spMkLst>
        </pc:spChg>
        <pc:picChg chg="del">
          <ac:chgData name="瑛莉菜 羽田" userId="64c7e7a027abc1d1" providerId="LiveId" clId="{FE3421C4-9961-444B-90A4-CF8F625564DB}" dt="2024-09-10T04:11:00.316" v="37" actId="478"/>
          <ac:picMkLst>
            <pc:docMk/>
            <pc:sldMk cId="4010063240" sldId="375"/>
            <ac:picMk id="5" creationId="{590DF18C-60AD-5074-FD4F-FC2EFE9A64A9}"/>
          </ac:picMkLst>
        </pc:picChg>
        <pc:picChg chg="add mod">
          <ac:chgData name="瑛莉菜 羽田" userId="64c7e7a027abc1d1" providerId="LiveId" clId="{FE3421C4-9961-444B-90A4-CF8F625564DB}" dt="2024-09-10T04:11:58.909" v="48" actId="1076"/>
          <ac:picMkLst>
            <pc:docMk/>
            <pc:sldMk cId="4010063240" sldId="375"/>
            <ac:picMk id="6" creationId="{1797DA81-3D82-6A5B-2B19-D355AA75B976}"/>
          </ac:picMkLst>
        </pc:picChg>
        <pc:picChg chg="add mod">
          <ac:chgData name="瑛莉菜 羽田" userId="64c7e7a027abc1d1" providerId="LiveId" clId="{FE3421C4-9961-444B-90A4-CF8F625564DB}" dt="2024-09-10T04:12:36.417" v="53" actId="1076"/>
          <ac:picMkLst>
            <pc:docMk/>
            <pc:sldMk cId="4010063240" sldId="375"/>
            <ac:picMk id="8" creationId="{38DDABF0-F3A7-E943-FA1F-2DE90D51519B}"/>
          </ac:picMkLst>
        </pc:picChg>
        <pc:picChg chg="del">
          <ac:chgData name="瑛莉菜 羽田" userId="64c7e7a027abc1d1" providerId="LiveId" clId="{FE3421C4-9961-444B-90A4-CF8F625564DB}" dt="2024-09-10T04:11:00.968" v="38" actId="478"/>
          <ac:picMkLst>
            <pc:docMk/>
            <pc:sldMk cId="4010063240" sldId="375"/>
            <ac:picMk id="9" creationId="{3B6B7E00-A94F-13B1-66EB-AF61C6F9FC51}"/>
          </ac:picMkLst>
        </pc:picChg>
        <pc:picChg chg="add mod">
          <ac:chgData name="瑛莉菜 羽田" userId="64c7e7a027abc1d1" providerId="LiveId" clId="{FE3421C4-9961-444B-90A4-CF8F625564DB}" dt="2024-09-10T04:13:25.057" v="57" actId="1076"/>
          <ac:picMkLst>
            <pc:docMk/>
            <pc:sldMk cId="4010063240" sldId="375"/>
            <ac:picMk id="12" creationId="{F446EAC8-09C6-CBD3-8BA7-6040AE5EFDE8}"/>
          </ac:picMkLst>
        </pc:picChg>
        <pc:picChg chg="del">
          <ac:chgData name="瑛莉菜 羽田" userId="64c7e7a027abc1d1" providerId="LiveId" clId="{FE3421C4-9961-444B-90A4-CF8F625564DB}" dt="2024-09-10T04:11:01.856" v="39" actId="478"/>
          <ac:picMkLst>
            <pc:docMk/>
            <pc:sldMk cId="4010063240" sldId="375"/>
            <ac:picMk id="13" creationId="{623A6D8E-5634-A8D3-050C-F56356CC56E4}"/>
          </ac:picMkLst>
        </pc:picChg>
        <pc:picChg chg="del">
          <ac:chgData name="瑛莉菜 羽田" userId="64c7e7a027abc1d1" providerId="LiveId" clId="{FE3421C4-9961-444B-90A4-CF8F625564DB}" dt="2024-09-10T04:11:02.356" v="40" actId="478"/>
          <ac:picMkLst>
            <pc:docMk/>
            <pc:sldMk cId="4010063240" sldId="375"/>
            <ac:picMk id="22" creationId="{89BDE911-6F4C-304E-B266-97730E42D05A}"/>
          </ac:picMkLst>
        </pc:picChg>
        <pc:picChg chg="add mod">
          <ac:chgData name="瑛莉菜 羽田" userId="64c7e7a027abc1d1" providerId="LiveId" clId="{FE3421C4-9961-444B-90A4-CF8F625564DB}" dt="2024-09-10T04:14:07.746" v="64" actId="1076"/>
          <ac:picMkLst>
            <pc:docMk/>
            <pc:sldMk cId="4010063240" sldId="375"/>
            <ac:picMk id="25" creationId="{C652E8B4-A85F-78DB-B829-E508C0ABFB50}"/>
          </ac:picMkLst>
        </pc:picChg>
      </pc:sldChg>
    </pc:docChg>
  </pc:docChgLst>
  <pc:docChgLst>
    <pc:chgData name="瑛莉菜 羽田" userId="64c7e7a027abc1d1" providerId="LiveId" clId="{DD5A2BC6-49D1-433C-A87F-ADC0EA6664C5}"/>
    <pc:docChg chg="custSel modSld">
      <pc:chgData name="瑛莉菜 羽田" userId="64c7e7a027abc1d1" providerId="LiveId" clId="{DD5A2BC6-49D1-433C-A87F-ADC0EA6664C5}" dt="2024-09-10T07:10:32.870" v="50" actId="1076"/>
      <pc:docMkLst>
        <pc:docMk/>
      </pc:docMkLst>
      <pc:sldChg chg="addSp delSp modSp mod">
        <pc:chgData name="瑛莉菜 羽田" userId="64c7e7a027abc1d1" providerId="LiveId" clId="{DD5A2BC6-49D1-433C-A87F-ADC0EA6664C5}" dt="2024-09-10T07:10:32.870" v="50" actId="1076"/>
        <pc:sldMkLst>
          <pc:docMk/>
          <pc:sldMk cId="4010063240" sldId="375"/>
        </pc:sldMkLst>
        <pc:spChg chg="mod">
          <ac:chgData name="瑛莉菜 羽田" userId="64c7e7a027abc1d1" providerId="LiveId" clId="{DD5A2BC6-49D1-433C-A87F-ADC0EA6664C5}" dt="2024-09-10T07:02:54.300" v="22"/>
          <ac:spMkLst>
            <pc:docMk/>
            <pc:sldMk cId="4010063240" sldId="375"/>
            <ac:spMk id="2" creationId="{9C6C646A-4932-0ED0-0A88-228322997931}"/>
          </ac:spMkLst>
        </pc:spChg>
        <pc:spChg chg="mod">
          <ac:chgData name="瑛莉菜 羽田" userId="64c7e7a027abc1d1" providerId="LiveId" clId="{DD5A2BC6-49D1-433C-A87F-ADC0EA6664C5}" dt="2024-09-10T07:03:19.627" v="31"/>
          <ac:spMkLst>
            <pc:docMk/>
            <pc:sldMk cId="4010063240" sldId="375"/>
            <ac:spMk id="14" creationId="{4C1CE79F-7A8C-E943-C2CD-9B9D895545B4}"/>
          </ac:spMkLst>
        </pc:spChg>
        <pc:spChg chg="mod">
          <ac:chgData name="瑛莉菜 羽田" userId="64c7e7a027abc1d1" providerId="LiveId" clId="{DD5A2BC6-49D1-433C-A87F-ADC0EA6664C5}" dt="2024-09-10T07:02:31.354" v="11" actId="20577"/>
          <ac:spMkLst>
            <pc:docMk/>
            <pc:sldMk cId="4010063240" sldId="375"/>
            <ac:spMk id="23" creationId="{00000000-0000-0000-0000-000000000000}"/>
          </ac:spMkLst>
        </pc:spChg>
        <pc:spChg chg="mod">
          <ac:chgData name="瑛莉菜 羽田" userId="64c7e7a027abc1d1" providerId="LiveId" clId="{DD5A2BC6-49D1-433C-A87F-ADC0EA6664C5}" dt="2024-09-10T07:02:40.085" v="21"/>
          <ac:spMkLst>
            <pc:docMk/>
            <pc:sldMk cId="4010063240" sldId="375"/>
            <ac:spMk id="65" creationId="{00000000-0000-0000-0000-000000000000}"/>
          </ac:spMkLst>
        </pc:spChg>
        <pc:picChg chg="del">
          <ac:chgData name="瑛莉菜 羽田" userId="64c7e7a027abc1d1" providerId="LiveId" clId="{DD5A2BC6-49D1-433C-A87F-ADC0EA6664C5}" dt="2024-09-10T07:03:21.871" v="32" actId="478"/>
          <ac:picMkLst>
            <pc:docMk/>
            <pc:sldMk cId="4010063240" sldId="375"/>
            <ac:picMk id="5" creationId="{653B396E-6374-A64E-AF06-09FF47F107EC}"/>
          </ac:picMkLst>
        </pc:picChg>
        <pc:picChg chg="add mod">
          <ac:chgData name="瑛莉菜 羽田" userId="64c7e7a027abc1d1" providerId="LiveId" clId="{DD5A2BC6-49D1-433C-A87F-ADC0EA6664C5}" dt="2024-09-10T07:08:04.303" v="39" actId="1076"/>
          <ac:picMkLst>
            <pc:docMk/>
            <pc:sldMk cId="4010063240" sldId="375"/>
            <ac:picMk id="6" creationId="{06754D73-E7C9-D965-72F1-DCB6482AFBD2}"/>
          </ac:picMkLst>
        </pc:picChg>
        <pc:picChg chg="add mod">
          <ac:chgData name="瑛莉菜 羽田" userId="64c7e7a027abc1d1" providerId="LiveId" clId="{DD5A2BC6-49D1-433C-A87F-ADC0EA6664C5}" dt="2024-09-10T07:10:32.870" v="50" actId="1076"/>
          <ac:picMkLst>
            <pc:docMk/>
            <pc:sldMk cId="4010063240" sldId="375"/>
            <ac:picMk id="8" creationId="{0554FEAB-AB8F-66E7-7273-6DAACFF4DBC9}"/>
          </ac:picMkLst>
        </pc:picChg>
        <pc:picChg chg="del">
          <ac:chgData name="瑛莉菜 羽田" userId="64c7e7a027abc1d1" providerId="LiveId" clId="{DD5A2BC6-49D1-433C-A87F-ADC0EA6664C5}" dt="2024-09-10T07:03:22.828" v="34" actId="478"/>
          <ac:picMkLst>
            <pc:docMk/>
            <pc:sldMk cId="4010063240" sldId="375"/>
            <ac:picMk id="9" creationId="{72466270-D63B-32B2-8902-CC41DAB71878}"/>
          </ac:picMkLst>
        </pc:picChg>
        <pc:picChg chg="del">
          <ac:chgData name="瑛莉菜 羽田" userId="64c7e7a027abc1d1" providerId="LiveId" clId="{DD5A2BC6-49D1-433C-A87F-ADC0EA6664C5}" dt="2024-09-10T07:03:22.447" v="33" actId="478"/>
          <ac:picMkLst>
            <pc:docMk/>
            <pc:sldMk cId="4010063240" sldId="375"/>
            <ac:picMk id="13" creationId="{3DA25B7B-7798-E6E3-F252-6ACA663D4A79}"/>
          </ac:picMkLst>
        </pc:picChg>
        <pc:picChg chg="add mod">
          <ac:chgData name="瑛莉菜 羽田" userId="64c7e7a027abc1d1" providerId="LiveId" clId="{DD5A2BC6-49D1-433C-A87F-ADC0EA6664C5}" dt="2024-09-10T07:08:57.228" v="49" actId="1076"/>
          <ac:picMkLst>
            <pc:docMk/>
            <pc:sldMk cId="4010063240" sldId="375"/>
            <ac:picMk id="15" creationId="{164FECD2-CD97-E05D-B555-6818778F8E0D}"/>
          </ac:picMkLst>
        </pc:picChg>
      </pc:sldChg>
    </pc:docChg>
  </pc:docChgLst>
  <pc:docChgLst>
    <pc:chgData name="瑛莉菜 羽田" userId="64c7e7a027abc1d1" providerId="LiveId" clId="{8B265927-418E-4F62-ADE7-A1873C1A518A}"/>
    <pc:docChg chg="custSel modSld">
      <pc:chgData name="瑛莉菜 羽田" userId="64c7e7a027abc1d1" providerId="LiveId" clId="{8B265927-418E-4F62-ADE7-A1873C1A518A}" dt="2024-09-10T06:50:20.487" v="27" actId="1076"/>
      <pc:docMkLst>
        <pc:docMk/>
      </pc:docMkLst>
      <pc:sldChg chg="addSp delSp modSp mod">
        <pc:chgData name="瑛莉菜 羽田" userId="64c7e7a027abc1d1" providerId="LiveId" clId="{8B265927-418E-4F62-ADE7-A1873C1A518A}" dt="2024-09-10T06:50:20.487" v="27" actId="1076"/>
        <pc:sldMkLst>
          <pc:docMk/>
          <pc:sldMk cId="4010063240" sldId="375"/>
        </pc:sldMkLst>
        <pc:spChg chg="mod">
          <ac:chgData name="瑛莉菜 羽田" userId="64c7e7a027abc1d1" providerId="LiveId" clId="{8B265927-418E-4F62-ADE7-A1873C1A518A}" dt="2024-09-10T06:48:01.937" v="3"/>
          <ac:spMkLst>
            <pc:docMk/>
            <pc:sldMk cId="4010063240" sldId="375"/>
            <ac:spMk id="2" creationId="{9C6C646A-4932-0ED0-0A88-228322997931}"/>
          </ac:spMkLst>
        </pc:spChg>
        <pc:spChg chg="mod">
          <ac:chgData name="瑛莉菜 羽田" userId="64c7e7a027abc1d1" providerId="LiveId" clId="{8B265927-418E-4F62-ADE7-A1873C1A518A}" dt="2024-09-10T06:47:51.565" v="2"/>
          <ac:spMkLst>
            <pc:docMk/>
            <pc:sldMk cId="4010063240" sldId="375"/>
            <ac:spMk id="10" creationId="{C3C3B70E-4FFF-B141-8B18-557D6A287CFD}"/>
          </ac:spMkLst>
        </pc:spChg>
        <pc:spChg chg="mod">
          <ac:chgData name="瑛莉菜 羽田" userId="64c7e7a027abc1d1" providerId="LiveId" clId="{8B265927-418E-4F62-ADE7-A1873C1A518A}" dt="2024-09-10T06:48:23.625" v="8"/>
          <ac:spMkLst>
            <pc:docMk/>
            <pc:sldMk cId="4010063240" sldId="375"/>
            <ac:spMk id="14" creationId="{4C1CE79F-7A8C-E943-C2CD-9B9D895545B4}"/>
          </ac:spMkLst>
        </pc:spChg>
        <pc:spChg chg="mod">
          <ac:chgData name="瑛莉菜 羽田" userId="64c7e7a027abc1d1" providerId="LiveId" clId="{8B265927-418E-4F62-ADE7-A1873C1A518A}" dt="2024-09-10T06:47:37.914" v="0"/>
          <ac:spMkLst>
            <pc:docMk/>
            <pc:sldMk cId="4010063240" sldId="375"/>
            <ac:spMk id="23" creationId="{00000000-0000-0000-0000-000000000000}"/>
          </ac:spMkLst>
        </pc:spChg>
        <pc:spChg chg="mod">
          <ac:chgData name="瑛莉菜 羽田" userId="64c7e7a027abc1d1" providerId="LiveId" clId="{8B265927-418E-4F62-ADE7-A1873C1A518A}" dt="2024-09-10T06:47:45.085" v="1"/>
          <ac:spMkLst>
            <pc:docMk/>
            <pc:sldMk cId="4010063240" sldId="375"/>
            <ac:spMk id="65" creationId="{00000000-0000-0000-0000-000000000000}"/>
          </ac:spMkLst>
        </pc:spChg>
        <pc:picChg chg="add mod">
          <ac:chgData name="瑛莉菜 羽田" userId="64c7e7a027abc1d1" providerId="LiveId" clId="{8B265927-418E-4F62-ADE7-A1873C1A518A}" dt="2024-09-10T06:48:46.317" v="15" actId="1076"/>
          <ac:picMkLst>
            <pc:docMk/>
            <pc:sldMk cId="4010063240" sldId="375"/>
            <ac:picMk id="5" creationId="{653B396E-6374-A64E-AF06-09FF47F107EC}"/>
          </ac:picMkLst>
        </pc:picChg>
        <pc:picChg chg="del">
          <ac:chgData name="瑛莉菜 羽田" userId="64c7e7a027abc1d1" providerId="LiveId" clId="{8B265927-418E-4F62-ADE7-A1873C1A518A}" dt="2024-09-10T06:48:25.662" v="9" actId="478"/>
          <ac:picMkLst>
            <pc:docMk/>
            <pc:sldMk cId="4010063240" sldId="375"/>
            <ac:picMk id="6" creationId="{E4777239-5F79-CCC7-F963-B95F3476F3A7}"/>
          </ac:picMkLst>
        </pc:picChg>
        <pc:picChg chg="del">
          <ac:chgData name="瑛莉菜 羽田" userId="64c7e7a027abc1d1" providerId="LiveId" clId="{8B265927-418E-4F62-ADE7-A1873C1A518A}" dt="2024-09-10T06:48:26.130" v="10" actId="478"/>
          <ac:picMkLst>
            <pc:docMk/>
            <pc:sldMk cId="4010063240" sldId="375"/>
            <ac:picMk id="8" creationId="{7330FDE7-5565-43D9-B5D9-D070F22A2272}"/>
          </ac:picMkLst>
        </pc:picChg>
        <pc:picChg chg="add mod">
          <ac:chgData name="瑛莉菜 羽田" userId="64c7e7a027abc1d1" providerId="LiveId" clId="{8B265927-418E-4F62-ADE7-A1873C1A518A}" dt="2024-09-10T06:49:07.367" v="20" actId="1076"/>
          <ac:picMkLst>
            <pc:docMk/>
            <pc:sldMk cId="4010063240" sldId="375"/>
            <ac:picMk id="9" creationId="{72466270-D63B-32B2-8902-CC41DAB71878}"/>
          </ac:picMkLst>
        </pc:picChg>
        <pc:picChg chg="add mod">
          <ac:chgData name="瑛莉菜 羽田" userId="64c7e7a027abc1d1" providerId="LiveId" clId="{8B265927-418E-4F62-ADE7-A1873C1A518A}" dt="2024-09-10T06:50:20.487" v="27" actId="1076"/>
          <ac:picMkLst>
            <pc:docMk/>
            <pc:sldMk cId="4010063240" sldId="375"/>
            <ac:picMk id="13" creationId="{3DA25B7B-7798-E6E3-F252-6ACA663D4A79}"/>
          </ac:picMkLst>
        </pc:picChg>
      </pc:sldChg>
    </pc:docChg>
  </pc:docChgLst>
  <pc:docChgLst>
    <pc:chgData name="瑛莉菜 羽田" userId="64c7e7a027abc1d1" providerId="LiveId" clId="{B6CCDA03-71C1-412F-ABC3-4A4B5133D57E}"/>
    <pc:docChg chg="custSel modSld">
      <pc:chgData name="瑛莉菜 羽田" userId="64c7e7a027abc1d1" providerId="LiveId" clId="{B6CCDA03-71C1-412F-ABC3-4A4B5133D57E}" dt="2024-09-09T07:37:06.897" v="50" actId="1076"/>
      <pc:docMkLst>
        <pc:docMk/>
      </pc:docMkLst>
      <pc:sldChg chg="addSp delSp modSp mod">
        <pc:chgData name="瑛莉菜 羽田" userId="64c7e7a027abc1d1" providerId="LiveId" clId="{B6CCDA03-71C1-412F-ABC3-4A4B5133D57E}" dt="2024-09-09T07:37:06.897" v="50" actId="1076"/>
        <pc:sldMkLst>
          <pc:docMk/>
          <pc:sldMk cId="4010063240" sldId="375"/>
        </pc:sldMkLst>
        <pc:spChg chg="mod">
          <ac:chgData name="瑛莉菜 羽田" userId="64c7e7a027abc1d1" providerId="LiveId" clId="{B6CCDA03-71C1-412F-ABC3-4A4B5133D57E}" dt="2024-09-09T07:35:27.856" v="26" actId="20577"/>
          <ac:spMkLst>
            <pc:docMk/>
            <pc:sldMk cId="4010063240" sldId="375"/>
            <ac:spMk id="2" creationId="{9C6C646A-4932-0ED0-0A88-228322997931}"/>
          </ac:spMkLst>
        </pc:spChg>
        <pc:spChg chg="mod">
          <ac:chgData name="瑛莉菜 羽田" userId="64c7e7a027abc1d1" providerId="LiveId" clId="{B6CCDA03-71C1-412F-ABC3-4A4B5133D57E}" dt="2024-09-09T07:35:46.864" v="33" actId="20577"/>
          <ac:spMkLst>
            <pc:docMk/>
            <pc:sldMk cId="4010063240" sldId="375"/>
            <ac:spMk id="14" creationId="{4C1CE79F-7A8C-E943-C2CD-9B9D895545B4}"/>
          </ac:spMkLst>
        </pc:spChg>
        <pc:spChg chg="mod">
          <ac:chgData name="瑛莉菜 羽田" userId="64c7e7a027abc1d1" providerId="LiveId" clId="{B6CCDA03-71C1-412F-ABC3-4A4B5133D57E}" dt="2024-09-09T07:34:48.985" v="0"/>
          <ac:spMkLst>
            <pc:docMk/>
            <pc:sldMk cId="4010063240" sldId="375"/>
            <ac:spMk id="23" creationId="{00000000-0000-0000-0000-000000000000}"/>
          </ac:spMkLst>
        </pc:spChg>
        <pc:spChg chg="mod">
          <ac:chgData name="瑛莉菜 羽田" userId="64c7e7a027abc1d1" providerId="LiveId" clId="{B6CCDA03-71C1-412F-ABC3-4A4B5133D57E}" dt="2024-09-09T07:35:00.415" v="1"/>
          <ac:spMkLst>
            <pc:docMk/>
            <pc:sldMk cId="4010063240" sldId="375"/>
            <ac:spMk id="65" creationId="{00000000-0000-0000-0000-000000000000}"/>
          </ac:spMkLst>
        </pc:spChg>
        <pc:picChg chg="add mod">
          <ac:chgData name="瑛莉菜 羽田" userId="64c7e7a027abc1d1" providerId="LiveId" clId="{B6CCDA03-71C1-412F-ABC3-4A4B5133D57E}" dt="2024-09-09T07:36:17.789" v="38" actId="1076"/>
          <ac:picMkLst>
            <pc:docMk/>
            <pc:sldMk cId="4010063240" sldId="375"/>
            <ac:picMk id="5" creationId="{695C7DD8-8CDE-194F-0A50-65CF1FE049A9}"/>
          </ac:picMkLst>
        </pc:picChg>
        <pc:picChg chg="del">
          <ac:chgData name="瑛莉菜 羽田" userId="64c7e7a027abc1d1" providerId="LiveId" clId="{B6CCDA03-71C1-412F-ABC3-4A4B5133D57E}" dt="2024-09-09T07:36:14.862" v="37" actId="478"/>
          <ac:picMkLst>
            <pc:docMk/>
            <pc:sldMk cId="4010063240" sldId="375"/>
            <ac:picMk id="6" creationId="{6ED04487-DF8F-2197-D1DA-54F4A1AA1BA4}"/>
          </ac:picMkLst>
        </pc:picChg>
        <pc:picChg chg="del">
          <ac:chgData name="瑛莉菜 羽田" userId="64c7e7a027abc1d1" providerId="LiveId" clId="{B6CCDA03-71C1-412F-ABC3-4A4B5133D57E}" dt="2024-09-09T07:36:18.842" v="39" actId="478"/>
          <ac:picMkLst>
            <pc:docMk/>
            <pc:sldMk cId="4010063240" sldId="375"/>
            <ac:picMk id="8" creationId="{C15C8F57-E246-8FB3-990D-168183FAFD61}"/>
          </ac:picMkLst>
        </pc:picChg>
        <pc:picChg chg="add mod">
          <ac:chgData name="瑛莉菜 羽田" userId="64c7e7a027abc1d1" providerId="LiveId" clId="{B6CCDA03-71C1-412F-ABC3-4A4B5133D57E}" dt="2024-09-09T07:37:03.687" v="48" actId="14100"/>
          <ac:picMkLst>
            <pc:docMk/>
            <pc:sldMk cId="4010063240" sldId="375"/>
            <ac:picMk id="9" creationId="{841D5187-ECE4-6A97-AEB5-640688B29174}"/>
          </ac:picMkLst>
        </pc:picChg>
        <pc:picChg chg="del">
          <ac:chgData name="瑛莉菜 羽田" userId="64c7e7a027abc1d1" providerId="LiveId" clId="{B6CCDA03-71C1-412F-ABC3-4A4B5133D57E}" dt="2024-09-09T07:36:19.331" v="40" actId="478"/>
          <ac:picMkLst>
            <pc:docMk/>
            <pc:sldMk cId="4010063240" sldId="375"/>
            <ac:picMk id="11" creationId="{6DAF6D4A-E789-D4ED-6D56-865B3686CDC2}"/>
          </ac:picMkLst>
        </pc:picChg>
        <pc:picChg chg="add mod">
          <ac:chgData name="瑛莉菜 羽田" userId="64c7e7a027abc1d1" providerId="LiveId" clId="{B6CCDA03-71C1-412F-ABC3-4A4B5133D57E}" dt="2024-09-09T07:37:06.897" v="50" actId="1076"/>
          <ac:picMkLst>
            <pc:docMk/>
            <pc:sldMk cId="4010063240" sldId="375"/>
            <ac:picMk id="13" creationId="{98EA3F65-0DCD-953B-6A0A-B9C228C02148}"/>
          </ac:picMkLst>
        </pc:picChg>
      </pc:sldChg>
    </pc:docChg>
  </pc:docChgLst>
  <pc:docChgLst>
    <pc:chgData name="瑛莉菜 羽田" userId="64c7e7a027abc1d1" providerId="LiveId" clId="{7E633150-A401-4645-8D8F-DED9D6E953C8}"/>
    <pc:docChg chg="custSel modSld">
      <pc:chgData name="瑛莉菜 羽田" userId="64c7e7a027abc1d1" providerId="LiveId" clId="{7E633150-A401-4645-8D8F-DED9D6E953C8}" dt="2024-09-09T06:37:23.195" v="81"/>
      <pc:docMkLst>
        <pc:docMk/>
      </pc:docMkLst>
      <pc:sldChg chg="addSp delSp modSp mod">
        <pc:chgData name="瑛莉菜 羽田" userId="64c7e7a027abc1d1" providerId="LiveId" clId="{7E633150-A401-4645-8D8F-DED9D6E953C8}" dt="2024-09-09T06:37:23.195" v="81"/>
        <pc:sldMkLst>
          <pc:docMk/>
          <pc:sldMk cId="4010063240" sldId="375"/>
        </pc:sldMkLst>
        <pc:spChg chg="mod">
          <ac:chgData name="瑛莉菜 羽田" userId="64c7e7a027abc1d1" providerId="LiveId" clId="{7E633150-A401-4645-8D8F-DED9D6E953C8}" dt="2024-09-09T06:36:19.827" v="69" actId="20577"/>
          <ac:spMkLst>
            <pc:docMk/>
            <pc:sldMk cId="4010063240" sldId="375"/>
            <ac:spMk id="2" creationId="{9C6C646A-4932-0ED0-0A88-228322997931}"/>
          </ac:spMkLst>
        </pc:spChg>
        <pc:spChg chg="mod">
          <ac:chgData name="瑛莉菜 羽田" userId="64c7e7a027abc1d1" providerId="LiveId" clId="{7E633150-A401-4645-8D8F-DED9D6E953C8}" dt="2024-09-09T06:37:23.195" v="81"/>
          <ac:spMkLst>
            <pc:docMk/>
            <pc:sldMk cId="4010063240" sldId="375"/>
            <ac:spMk id="14" creationId="{4C1CE79F-7A8C-E943-C2CD-9B9D895545B4}"/>
          </ac:spMkLst>
        </pc:spChg>
        <pc:spChg chg="mod">
          <ac:chgData name="瑛莉菜 羽田" userId="64c7e7a027abc1d1" providerId="LiveId" clId="{7E633150-A401-4645-8D8F-DED9D6E953C8}" dt="2024-09-09T06:33:05.600" v="19" actId="20577"/>
          <ac:spMkLst>
            <pc:docMk/>
            <pc:sldMk cId="4010063240" sldId="375"/>
            <ac:spMk id="23" creationId="{00000000-0000-0000-0000-000000000000}"/>
          </ac:spMkLst>
        </pc:spChg>
        <pc:spChg chg="mod">
          <ac:chgData name="瑛莉菜 羽田" userId="64c7e7a027abc1d1" providerId="LiveId" clId="{7E633150-A401-4645-8D8F-DED9D6E953C8}" dt="2024-09-09T06:36:56.416" v="79"/>
          <ac:spMkLst>
            <pc:docMk/>
            <pc:sldMk cId="4010063240" sldId="375"/>
            <ac:spMk id="65" creationId="{00000000-0000-0000-0000-000000000000}"/>
          </ac:spMkLst>
        </pc:spChg>
        <pc:picChg chg="del">
          <ac:chgData name="瑛莉菜 羽田" userId="64c7e7a027abc1d1" providerId="LiveId" clId="{7E633150-A401-4645-8D8F-DED9D6E953C8}" dt="2024-09-09T06:33:52.126" v="23" actId="478"/>
          <ac:picMkLst>
            <pc:docMk/>
            <pc:sldMk cId="4010063240" sldId="375"/>
            <ac:picMk id="5" creationId="{ECC44B30-6B14-8C0A-C875-FF7269D9DD0E}"/>
          </ac:picMkLst>
        </pc:picChg>
        <pc:picChg chg="add mod">
          <ac:chgData name="瑛莉菜 羽田" userId="64c7e7a027abc1d1" providerId="LiveId" clId="{7E633150-A401-4645-8D8F-DED9D6E953C8}" dt="2024-09-09T06:33:57.752" v="24" actId="14100"/>
          <ac:picMkLst>
            <pc:docMk/>
            <pc:sldMk cId="4010063240" sldId="375"/>
            <ac:picMk id="6" creationId="{A359B2E0-F5F4-DB0C-EDA4-E24DD73A9959}"/>
          </ac:picMkLst>
        </pc:picChg>
        <pc:picChg chg="del">
          <ac:chgData name="瑛莉菜 羽田" userId="64c7e7a027abc1d1" providerId="LiveId" clId="{7E633150-A401-4645-8D8F-DED9D6E953C8}" dt="2024-09-09T06:34:21.414" v="29" actId="478"/>
          <ac:picMkLst>
            <pc:docMk/>
            <pc:sldMk cId="4010063240" sldId="375"/>
            <ac:picMk id="8" creationId="{309664C9-FA8A-3CFB-649A-C558E60276DE}"/>
          </ac:picMkLst>
        </pc:picChg>
        <pc:picChg chg="add mod">
          <ac:chgData name="瑛莉菜 羽田" userId="64c7e7a027abc1d1" providerId="LiveId" clId="{7E633150-A401-4645-8D8F-DED9D6E953C8}" dt="2024-09-09T06:35:05.034" v="41" actId="14100"/>
          <ac:picMkLst>
            <pc:docMk/>
            <pc:sldMk cId="4010063240" sldId="375"/>
            <ac:picMk id="9" creationId="{2F8A1978-F973-D960-2581-90F8FFD3DA56}"/>
          </ac:picMkLst>
        </pc:picChg>
        <pc:picChg chg="add mod">
          <ac:chgData name="瑛莉菜 羽田" userId="64c7e7a027abc1d1" providerId="LiveId" clId="{7E633150-A401-4645-8D8F-DED9D6E953C8}" dt="2024-09-09T06:34:59.134" v="40" actId="688"/>
          <ac:picMkLst>
            <pc:docMk/>
            <pc:sldMk cId="4010063240" sldId="375"/>
            <ac:picMk id="12" creationId="{967B19F9-754D-AA49-2910-A9E2FC8E7AD1}"/>
          </ac:picMkLst>
        </pc:picChg>
        <pc:picChg chg="del">
          <ac:chgData name="瑛莉菜 羽田" userId="64c7e7a027abc1d1" providerId="LiveId" clId="{7E633150-A401-4645-8D8F-DED9D6E953C8}" dt="2024-09-09T06:34:20.816" v="28" actId="478"/>
          <ac:picMkLst>
            <pc:docMk/>
            <pc:sldMk cId="4010063240" sldId="375"/>
            <ac:picMk id="16" creationId="{23DC3A5C-4E91-D645-11A3-CECA71D30C9E}"/>
          </ac:picMkLst>
        </pc:picChg>
      </pc:sldChg>
    </pc:docChg>
  </pc:docChgLst>
  <pc:docChgLst>
    <pc:chgData name="瑛莉菜 羽田" userId="64c7e7a027abc1d1" providerId="LiveId" clId="{1CB72BC7-E91A-4A99-BA59-32D1EB7024BC}"/>
    <pc:docChg chg="custSel modSld">
      <pc:chgData name="瑛莉菜 羽田" userId="64c7e7a027abc1d1" providerId="LiveId" clId="{1CB72BC7-E91A-4A99-BA59-32D1EB7024BC}" dt="2024-09-10T02:30:11.977" v="115" actId="1076"/>
      <pc:docMkLst>
        <pc:docMk/>
      </pc:docMkLst>
      <pc:sldChg chg="addSp delSp modSp mod">
        <pc:chgData name="瑛莉菜 羽田" userId="64c7e7a027abc1d1" providerId="LiveId" clId="{1CB72BC7-E91A-4A99-BA59-32D1EB7024BC}" dt="2024-09-10T02:30:11.977" v="115" actId="1076"/>
        <pc:sldMkLst>
          <pc:docMk/>
          <pc:sldMk cId="4010063240" sldId="375"/>
        </pc:sldMkLst>
        <pc:spChg chg="mod">
          <ac:chgData name="瑛莉菜 羽田" userId="64c7e7a027abc1d1" providerId="LiveId" clId="{1CB72BC7-E91A-4A99-BA59-32D1EB7024BC}" dt="2024-09-10T02:27:53.403" v="91" actId="20577"/>
          <ac:spMkLst>
            <pc:docMk/>
            <pc:sldMk cId="4010063240" sldId="375"/>
            <ac:spMk id="2" creationId="{9C6C646A-4932-0ED0-0A88-228322997931}"/>
          </ac:spMkLst>
        </pc:spChg>
        <pc:spChg chg="mod">
          <ac:chgData name="瑛莉菜 羽田" userId="64c7e7a027abc1d1" providerId="LiveId" clId="{1CB72BC7-E91A-4A99-BA59-32D1EB7024BC}" dt="2024-09-10T02:27:27.867" v="25"/>
          <ac:spMkLst>
            <pc:docMk/>
            <pc:sldMk cId="4010063240" sldId="375"/>
            <ac:spMk id="10" creationId="{C3C3B70E-4FFF-B141-8B18-557D6A287CFD}"/>
          </ac:spMkLst>
        </pc:spChg>
        <pc:spChg chg="mod">
          <ac:chgData name="瑛莉菜 羽田" userId="64c7e7a027abc1d1" providerId="LiveId" clId="{1CB72BC7-E91A-4A99-BA59-32D1EB7024BC}" dt="2024-09-10T02:28:32.120" v="95"/>
          <ac:spMkLst>
            <pc:docMk/>
            <pc:sldMk cId="4010063240" sldId="375"/>
            <ac:spMk id="14" creationId="{4C1CE79F-7A8C-E943-C2CD-9B9D895545B4}"/>
          </ac:spMkLst>
        </pc:spChg>
        <pc:spChg chg="mod">
          <ac:chgData name="瑛莉菜 羽田" userId="64c7e7a027abc1d1" providerId="LiveId" clId="{1CB72BC7-E91A-4A99-BA59-32D1EB7024BC}" dt="2024-09-10T02:27:05.942" v="10" actId="20577"/>
          <ac:spMkLst>
            <pc:docMk/>
            <pc:sldMk cId="4010063240" sldId="375"/>
            <ac:spMk id="23" creationId="{00000000-0000-0000-0000-000000000000}"/>
          </ac:spMkLst>
        </pc:spChg>
        <pc:spChg chg="mod">
          <ac:chgData name="瑛莉菜 羽田" userId="64c7e7a027abc1d1" providerId="LiveId" clId="{1CB72BC7-E91A-4A99-BA59-32D1EB7024BC}" dt="2024-09-10T02:27:13.906" v="20"/>
          <ac:spMkLst>
            <pc:docMk/>
            <pc:sldMk cId="4010063240" sldId="375"/>
            <ac:spMk id="65" creationId="{00000000-0000-0000-0000-000000000000}"/>
          </ac:spMkLst>
        </pc:spChg>
        <pc:picChg chg="del">
          <ac:chgData name="瑛莉菜 羽田" userId="64c7e7a027abc1d1" providerId="LiveId" clId="{1CB72BC7-E91A-4A99-BA59-32D1EB7024BC}" dt="2024-09-10T02:28:48.416" v="98" actId="478"/>
          <ac:picMkLst>
            <pc:docMk/>
            <pc:sldMk cId="4010063240" sldId="375"/>
            <ac:picMk id="5" creationId="{AFFC5FFD-2C6D-9363-A60F-BF7C05353BC5}"/>
          </ac:picMkLst>
        </pc:picChg>
        <pc:picChg chg="add mod">
          <ac:chgData name="瑛莉菜 羽田" userId="64c7e7a027abc1d1" providerId="LiveId" clId="{1CB72BC7-E91A-4A99-BA59-32D1EB7024BC}" dt="2024-09-10T02:29:22.657" v="109" actId="14100"/>
          <ac:picMkLst>
            <pc:docMk/>
            <pc:sldMk cId="4010063240" sldId="375"/>
            <ac:picMk id="6" creationId="{6F32B79C-6218-4003-B97F-FEB652DE7516}"/>
          </ac:picMkLst>
        </pc:picChg>
        <pc:picChg chg="add mod">
          <ac:chgData name="瑛莉菜 羽田" userId="64c7e7a027abc1d1" providerId="LiveId" clId="{1CB72BC7-E91A-4A99-BA59-32D1EB7024BC}" dt="2024-09-10T02:29:25.362" v="110" actId="1076"/>
          <ac:picMkLst>
            <pc:docMk/>
            <pc:sldMk cId="4010063240" sldId="375"/>
            <ac:picMk id="8" creationId="{EEF698D3-1BE5-076A-3DE4-504DA3568311}"/>
          </ac:picMkLst>
        </pc:picChg>
        <pc:picChg chg="del">
          <ac:chgData name="瑛莉菜 羽田" userId="64c7e7a027abc1d1" providerId="LiveId" clId="{1CB72BC7-E91A-4A99-BA59-32D1EB7024BC}" dt="2024-09-10T02:28:56.009" v="101" actId="478"/>
          <ac:picMkLst>
            <pc:docMk/>
            <pc:sldMk cId="4010063240" sldId="375"/>
            <ac:picMk id="9" creationId="{1B391B60-9491-08E8-3EC6-FDCF659B62AC}"/>
          </ac:picMkLst>
        </pc:picChg>
        <pc:picChg chg="del">
          <ac:chgData name="瑛莉菜 羽田" userId="64c7e7a027abc1d1" providerId="LiveId" clId="{1CB72BC7-E91A-4A99-BA59-32D1EB7024BC}" dt="2024-09-10T02:28:56.513" v="102" actId="478"/>
          <ac:picMkLst>
            <pc:docMk/>
            <pc:sldMk cId="4010063240" sldId="375"/>
            <ac:picMk id="12" creationId="{1C282A52-7314-B8A8-673E-F60E34521983}"/>
          </ac:picMkLst>
        </pc:picChg>
        <pc:picChg chg="add mod">
          <ac:chgData name="瑛莉菜 羽田" userId="64c7e7a027abc1d1" providerId="LiveId" clId="{1CB72BC7-E91A-4A99-BA59-32D1EB7024BC}" dt="2024-09-10T02:30:11.977" v="115" actId="1076"/>
          <ac:picMkLst>
            <pc:docMk/>
            <pc:sldMk cId="4010063240" sldId="375"/>
            <ac:picMk id="13" creationId="{A357B7BD-D505-E251-0438-A91F5CD2B93C}"/>
          </ac:picMkLst>
        </pc:picChg>
      </pc:sldChg>
    </pc:docChg>
  </pc:docChgLst>
  <pc:docChgLst>
    <pc:chgData name="瑛莉菜 羽田" userId="64c7e7a027abc1d1" providerId="LiveId" clId="{A5E1ACDE-500C-4F77-9CCF-B3A3AB109C68}"/>
    <pc:docChg chg="undo custSel modSld">
      <pc:chgData name="瑛莉菜 羽田" userId="64c7e7a027abc1d1" providerId="LiveId" clId="{A5E1ACDE-500C-4F77-9CCF-B3A3AB109C68}" dt="2024-09-10T05:55:46.865" v="24"/>
      <pc:docMkLst>
        <pc:docMk/>
      </pc:docMkLst>
      <pc:sldChg chg="addSp delSp modSp mod">
        <pc:chgData name="瑛莉菜 羽田" userId="64c7e7a027abc1d1" providerId="LiveId" clId="{A5E1ACDE-500C-4F77-9CCF-B3A3AB109C68}" dt="2024-09-10T05:55:46.865" v="24"/>
        <pc:sldMkLst>
          <pc:docMk/>
          <pc:sldMk cId="4010063240" sldId="375"/>
        </pc:sldMkLst>
        <pc:spChg chg="mod">
          <ac:chgData name="瑛莉菜 羽田" userId="64c7e7a027abc1d1" providerId="LiveId" clId="{A5E1ACDE-500C-4F77-9CCF-B3A3AB109C68}" dt="2024-09-10T05:54:46.500" v="16"/>
          <ac:spMkLst>
            <pc:docMk/>
            <pc:sldMk cId="4010063240" sldId="375"/>
            <ac:spMk id="2" creationId="{9C6C646A-4932-0ED0-0A88-228322997931}"/>
          </ac:spMkLst>
        </pc:spChg>
        <pc:spChg chg="mod">
          <ac:chgData name="瑛莉菜 羽田" userId="64c7e7a027abc1d1" providerId="LiveId" clId="{A5E1ACDE-500C-4F77-9CCF-B3A3AB109C68}" dt="2024-09-10T05:55:04.245" v="21"/>
          <ac:spMkLst>
            <pc:docMk/>
            <pc:sldMk cId="4010063240" sldId="375"/>
            <ac:spMk id="10" creationId="{C3C3B70E-4FFF-B141-8B18-557D6A287CFD}"/>
          </ac:spMkLst>
        </pc:spChg>
        <pc:spChg chg="mod">
          <ac:chgData name="瑛莉菜 羽田" userId="64c7e7a027abc1d1" providerId="LiveId" clId="{A5E1ACDE-500C-4F77-9CCF-B3A3AB109C68}" dt="2024-09-10T05:55:46.865" v="24"/>
          <ac:spMkLst>
            <pc:docMk/>
            <pc:sldMk cId="4010063240" sldId="375"/>
            <ac:spMk id="14" creationId="{4C1CE79F-7A8C-E943-C2CD-9B9D895545B4}"/>
          </ac:spMkLst>
        </pc:spChg>
        <pc:spChg chg="mod">
          <ac:chgData name="瑛莉菜 羽田" userId="64c7e7a027abc1d1" providerId="LiveId" clId="{A5E1ACDE-500C-4F77-9CCF-B3A3AB109C68}" dt="2024-09-10T05:53:06.083" v="2"/>
          <ac:spMkLst>
            <pc:docMk/>
            <pc:sldMk cId="4010063240" sldId="375"/>
            <ac:spMk id="23" creationId="{00000000-0000-0000-0000-000000000000}"/>
          </ac:spMkLst>
        </pc:spChg>
        <pc:spChg chg="mod">
          <ac:chgData name="瑛莉菜 羽田" userId="64c7e7a027abc1d1" providerId="LiveId" clId="{A5E1ACDE-500C-4F77-9CCF-B3A3AB109C68}" dt="2024-09-10T05:54:34.770" v="15"/>
          <ac:spMkLst>
            <pc:docMk/>
            <pc:sldMk cId="4010063240" sldId="375"/>
            <ac:spMk id="65" creationId="{00000000-0000-0000-0000-000000000000}"/>
          </ac:spMkLst>
        </pc:spChg>
        <pc:picChg chg="del">
          <ac:chgData name="瑛莉菜 羽田" userId="64c7e7a027abc1d1" providerId="LiveId" clId="{A5E1ACDE-500C-4F77-9CCF-B3A3AB109C68}" dt="2024-09-10T05:53:08.791" v="3" actId="478"/>
          <ac:picMkLst>
            <pc:docMk/>
            <pc:sldMk cId="4010063240" sldId="375"/>
            <ac:picMk id="5" creationId="{23C3FA93-B9CE-20E1-E34E-74D94AE855C0}"/>
          </ac:picMkLst>
        </pc:picChg>
        <pc:picChg chg="add mod">
          <ac:chgData name="瑛莉菜 羽田" userId="64c7e7a027abc1d1" providerId="LiveId" clId="{A5E1ACDE-500C-4F77-9CCF-B3A3AB109C68}" dt="2024-09-10T05:54:12.191" v="11" actId="14100"/>
          <ac:picMkLst>
            <pc:docMk/>
            <pc:sldMk cId="4010063240" sldId="375"/>
            <ac:picMk id="6" creationId="{54ED9409-D3F6-9958-9BF8-257A5577BD93}"/>
          </ac:picMkLst>
        </pc:picChg>
        <pc:picChg chg="add mod">
          <ac:chgData name="瑛莉菜 羽田" userId="64c7e7a027abc1d1" providerId="LiveId" clId="{A5E1ACDE-500C-4F77-9CCF-B3A3AB109C68}" dt="2024-09-10T05:54:09.508" v="10" actId="1076"/>
          <ac:picMkLst>
            <pc:docMk/>
            <pc:sldMk cId="4010063240" sldId="375"/>
            <ac:picMk id="8" creationId="{88665CAC-4045-9E93-3594-56430CFE47CD}"/>
          </ac:picMkLst>
        </pc:picChg>
        <pc:picChg chg="del">
          <ac:chgData name="瑛莉菜 羽田" userId="64c7e7a027abc1d1" providerId="LiveId" clId="{A5E1ACDE-500C-4F77-9CCF-B3A3AB109C68}" dt="2024-09-10T05:53:09.311" v="4" actId="478"/>
          <ac:picMkLst>
            <pc:docMk/>
            <pc:sldMk cId="4010063240" sldId="375"/>
            <ac:picMk id="9" creationId="{DBFED8D4-8673-E406-E4E7-C7057392DB29}"/>
          </ac:picMkLst>
        </pc:picChg>
        <pc:picChg chg="add mod">
          <ac:chgData name="瑛莉菜 羽田" userId="64c7e7a027abc1d1" providerId="LiveId" clId="{A5E1ACDE-500C-4F77-9CCF-B3A3AB109C68}" dt="2024-09-10T05:54:25.108" v="14" actId="1076"/>
          <ac:picMkLst>
            <pc:docMk/>
            <pc:sldMk cId="4010063240" sldId="375"/>
            <ac:picMk id="12" creationId="{ECCD26AD-1A88-7393-EC6C-D208D4A7C5D4}"/>
          </ac:picMkLst>
        </pc:picChg>
      </pc:sldChg>
    </pc:docChg>
  </pc:docChgLst>
  <pc:docChgLst>
    <pc:chgData name="瑛莉菜 羽田" userId="64c7e7a027abc1d1" providerId="LiveId" clId="{FC3C4B6D-C638-4A68-A033-84355E3490F1}"/>
    <pc:docChg chg="custSel modSld">
      <pc:chgData name="瑛莉菜 羽田" userId="64c7e7a027abc1d1" providerId="LiveId" clId="{FC3C4B6D-C638-4A68-A033-84355E3490F1}" dt="2024-09-10T03:06:43.256" v="80" actId="1076"/>
      <pc:docMkLst>
        <pc:docMk/>
      </pc:docMkLst>
      <pc:sldChg chg="addSp delSp modSp mod">
        <pc:chgData name="瑛莉菜 羽田" userId="64c7e7a027abc1d1" providerId="LiveId" clId="{FC3C4B6D-C638-4A68-A033-84355E3490F1}" dt="2024-09-10T03:06:43.256" v="80" actId="1076"/>
        <pc:sldMkLst>
          <pc:docMk/>
          <pc:sldMk cId="4010063240" sldId="375"/>
        </pc:sldMkLst>
        <pc:spChg chg="mod">
          <ac:chgData name="瑛莉菜 羽田" userId="64c7e7a027abc1d1" providerId="LiveId" clId="{FC3C4B6D-C638-4A68-A033-84355E3490F1}" dt="2024-09-10T02:56:42.909" v="55" actId="20577"/>
          <ac:spMkLst>
            <pc:docMk/>
            <pc:sldMk cId="4010063240" sldId="375"/>
            <ac:spMk id="2" creationId="{9C6C646A-4932-0ED0-0A88-228322997931}"/>
          </ac:spMkLst>
        </pc:spChg>
        <pc:spChg chg="mod">
          <ac:chgData name="瑛莉菜 羽田" userId="64c7e7a027abc1d1" providerId="LiveId" clId="{FC3C4B6D-C638-4A68-A033-84355E3490F1}" dt="2024-09-10T03:02:17.725" v="60"/>
          <ac:spMkLst>
            <pc:docMk/>
            <pc:sldMk cId="4010063240" sldId="375"/>
            <ac:spMk id="14" creationId="{4C1CE79F-7A8C-E943-C2CD-9B9D895545B4}"/>
          </ac:spMkLst>
        </pc:spChg>
        <pc:spChg chg="mod">
          <ac:chgData name="瑛莉菜 羽田" userId="64c7e7a027abc1d1" providerId="LiveId" clId="{FC3C4B6D-C638-4A68-A033-84355E3490F1}" dt="2024-09-10T02:55:27.202" v="15" actId="20577"/>
          <ac:spMkLst>
            <pc:docMk/>
            <pc:sldMk cId="4010063240" sldId="375"/>
            <ac:spMk id="23" creationId="{00000000-0000-0000-0000-000000000000}"/>
          </ac:spMkLst>
        </pc:spChg>
        <pc:spChg chg="mod">
          <ac:chgData name="瑛莉菜 羽田" userId="64c7e7a027abc1d1" providerId="LiveId" clId="{FC3C4B6D-C638-4A68-A033-84355E3490F1}" dt="2024-09-10T02:55:35.584" v="25"/>
          <ac:spMkLst>
            <pc:docMk/>
            <pc:sldMk cId="4010063240" sldId="375"/>
            <ac:spMk id="65" creationId="{00000000-0000-0000-0000-000000000000}"/>
          </ac:spMkLst>
        </pc:spChg>
        <pc:picChg chg="del">
          <ac:chgData name="瑛莉菜 羽田" userId="64c7e7a027abc1d1" providerId="LiveId" clId="{FC3C4B6D-C638-4A68-A033-84355E3490F1}" dt="2024-09-10T03:02:49.693" v="61" actId="478"/>
          <ac:picMkLst>
            <pc:docMk/>
            <pc:sldMk cId="4010063240" sldId="375"/>
            <ac:picMk id="5" creationId="{BE44B779-3F99-6D2F-8A96-CA01CBB23D5C}"/>
          </ac:picMkLst>
        </pc:picChg>
        <pc:picChg chg="add mod">
          <ac:chgData name="瑛莉菜 羽田" userId="64c7e7a027abc1d1" providerId="LiveId" clId="{FC3C4B6D-C638-4A68-A033-84355E3490F1}" dt="2024-09-10T03:03:11.447" v="68" actId="1076"/>
          <ac:picMkLst>
            <pc:docMk/>
            <pc:sldMk cId="4010063240" sldId="375"/>
            <ac:picMk id="6" creationId="{80838159-1B71-7655-3A88-AE3EE70B5CC0}"/>
          </ac:picMkLst>
        </pc:picChg>
        <pc:picChg chg="add mod">
          <ac:chgData name="瑛莉菜 羽田" userId="64c7e7a027abc1d1" providerId="LiveId" clId="{FC3C4B6D-C638-4A68-A033-84355E3490F1}" dt="2024-09-10T03:03:30.319" v="73" actId="1076"/>
          <ac:picMkLst>
            <pc:docMk/>
            <pc:sldMk cId="4010063240" sldId="375"/>
            <ac:picMk id="8" creationId="{C290C4E6-D865-97AE-99F9-703841A34D4E}"/>
          </ac:picMkLst>
        </pc:picChg>
        <pc:picChg chg="add mod">
          <ac:chgData name="瑛莉菜 羽田" userId="64c7e7a027abc1d1" providerId="LiveId" clId="{FC3C4B6D-C638-4A68-A033-84355E3490F1}" dt="2024-09-10T03:06:43.256" v="80" actId="1076"/>
          <ac:picMkLst>
            <pc:docMk/>
            <pc:sldMk cId="4010063240" sldId="375"/>
            <ac:picMk id="11" creationId="{4FCDBCA8-5E84-734C-C71E-D825A78C9536}"/>
          </ac:picMkLst>
        </pc:picChg>
        <pc:picChg chg="del">
          <ac:chgData name="瑛莉菜 羽田" userId="64c7e7a027abc1d1" providerId="LiveId" clId="{FC3C4B6D-C638-4A68-A033-84355E3490F1}" dt="2024-09-10T03:02:51.367" v="64" actId="478"/>
          <ac:picMkLst>
            <pc:docMk/>
            <pc:sldMk cId="4010063240" sldId="375"/>
            <ac:picMk id="12" creationId="{B726C17E-359F-914A-C3BF-43199D3D60A3}"/>
          </ac:picMkLst>
        </pc:picChg>
        <pc:picChg chg="del">
          <ac:chgData name="瑛莉菜 羽田" userId="64c7e7a027abc1d1" providerId="LiveId" clId="{FC3C4B6D-C638-4A68-A033-84355E3490F1}" dt="2024-09-10T03:02:50.381" v="62" actId="478"/>
          <ac:picMkLst>
            <pc:docMk/>
            <pc:sldMk cId="4010063240" sldId="375"/>
            <ac:picMk id="16" creationId="{ACB1DFF5-4449-DC98-9B15-6C3742D7622C}"/>
          </ac:picMkLst>
        </pc:picChg>
        <pc:picChg chg="del">
          <ac:chgData name="瑛莉菜 羽田" userId="64c7e7a027abc1d1" providerId="LiveId" clId="{FC3C4B6D-C638-4A68-A033-84355E3490F1}" dt="2024-09-10T03:02:50.951" v="63" actId="478"/>
          <ac:picMkLst>
            <pc:docMk/>
            <pc:sldMk cId="4010063240" sldId="375"/>
            <ac:picMk id="18" creationId="{AA34CDD6-C4AA-A0B4-DD66-F7E0368570D6}"/>
          </ac:picMkLst>
        </pc:picChg>
      </pc:sldChg>
    </pc:docChg>
  </pc:docChgLst>
  <pc:docChgLst>
    <pc:chgData name="瑛莉菜 羽田" userId="64c7e7a027abc1d1" providerId="LiveId" clId="{7CF4506E-B098-47D9-A1C4-2866740D65B5}"/>
    <pc:docChg chg="undo custSel modSld">
      <pc:chgData name="瑛莉菜 羽田" userId="64c7e7a027abc1d1" providerId="LiveId" clId="{7CF4506E-B098-47D9-A1C4-2866740D65B5}" dt="2024-09-10T04:19:45.917" v="77" actId="1076"/>
      <pc:docMkLst>
        <pc:docMk/>
      </pc:docMkLst>
      <pc:sldChg chg="addSp delSp modSp mod">
        <pc:chgData name="瑛莉菜 羽田" userId="64c7e7a027abc1d1" providerId="LiveId" clId="{7CF4506E-B098-47D9-A1C4-2866740D65B5}" dt="2024-09-10T04:19:45.917" v="77" actId="1076"/>
        <pc:sldMkLst>
          <pc:docMk/>
          <pc:sldMk cId="4010063240" sldId="375"/>
        </pc:sldMkLst>
        <pc:spChg chg="mod">
          <ac:chgData name="瑛莉菜 羽田" userId="64c7e7a027abc1d1" providerId="LiveId" clId="{7CF4506E-B098-47D9-A1C4-2866740D65B5}" dt="2024-09-10T04:17:13.326" v="55" actId="20577"/>
          <ac:spMkLst>
            <pc:docMk/>
            <pc:sldMk cId="4010063240" sldId="375"/>
            <ac:spMk id="2" creationId="{9C6C646A-4932-0ED0-0A88-228322997931}"/>
          </ac:spMkLst>
        </pc:spChg>
        <pc:spChg chg="mod">
          <ac:chgData name="瑛莉菜 羽田" userId="64c7e7a027abc1d1" providerId="LiveId" clId="{7CF4506E-B098-47D9-A1C4-2866740D65B5}" dt="2024-09-10T04:17:27.733" v="58"/>
          <ac:spMkLst>
            <pc:docMk/>
            <pc:sldMk cId="4010063240" sldId="375"/>
            <ac:spMk id="14" creationId="{4C1CE79F-7A8C-E943-C2CD-9B9D895545B4}"/>
          </ac:spMkLst>
        </pc:spChg>
        <pc:spChg chg="mod">
          <ac:chgData name="瑛莉菜 羽田" userId="64c7e7a027abc1d1" providerId="LiveId" clId="{7CF4506E-B098-47D9-A1C4-2866740D65B5}" dt="2024-09-10T04:15:48.718" v="15" actId="20577"/>
          <ac:spMkLst>
            <pc:docMk/>
            <pc:sldMk cId="4010063240" sldId="375"/>
            <ac:spMk id="23" creationId="{00000000-0000-0000-0000-000000000000}"/>
          </ac:spMkLst>
        </pc:spChg>
        <pc:spChg chg="mod">
          <ac:chgData name="瑛莉菜 羽田" userId="64c7e7a027abc1d1" providerId="LiveId" clId="{7CF4506E-B098-47D9-A1C4-2866740D65B5}" dt="2024-09-10T04:15:57.753" v="25"/>
          <ac:spMkLst>
            <pc:docMk/>
            <pc:sldMk cId="4010063240" sldId="375"/>
            <ac:spMk id="65" creationId="{00000000-0000-0000-0000-000000000000}"/>
          </ac:spMkLst>
        </pc:spChg>
        <pc:picChg chg="add mod">
          <ac:chgData name="瑛莉菜 羽田" userId="64c7e7a027abc1d1" providerId="LiveId" clId="{7CF4506E-B098-47D9-A1C4-2866740D65B5}" dt="2024-09-10T04:17:47.559" v="65" actId="1076"/>
          <ac:picMkLst>
            <pc:docMk/>
            <pc:sldMk cId="4010063240" sldId="375"/>
            <ac:picMk id="5" creationId="{15F727D2-5A52-9B41-24C7-F7816F7BE063}"/>
          </ac:picMkLst>
        </pc:picChg>
        <pc:picChg chg="del">
          <ac:chgData name="瑛莉菜 羽田" userId="64c7e7a027abc1d1" providerId="LiveId" clId="{7CF4506E-B098-47D9-A1C4-2866740D65B5}" dt="2024-09-10T04:17:29.997" v="59" actId="478"/>
          <ac:picMkLst>
            <pc:docMk/>
            <pc:sldMk cId="4010063240" sldId="375"/>
            <ac:picMk id="6" creationId="{1797DA81-3D82-6A5B-2B19-D355AA75B976}"/>
          </ac:picMkLst>
        </pc:picChg>
        <pc:picChg chg="del">
          <ac:chgData name="瑛莉菜 羽田" userId="64c7e7a027abc1d1" providerId="LiveId" clId="{7CF4506E-B098-47D9-A1C4-2866740D65B5}" dt="2024-09-10T04:17:30.620" v="60" actId="478"/>
          <ac:picMkLst>
            <pc:docMk/>
            <pc:sldMk cId="4010063240" sldId="375"/>
            <ac:picMk id="8" creationId="{38DDABF0-F3A7-E943-FA1F-2DE90D51519B}"/>
          </ac:picMkLst>
        </pc:picChg>
        <pc:picChg chg="add mod">
          <ac:chgData name="瑛莉菜 羽田" userId="64c7e7a027abc1d1" providerId="LiveId" clId="{7CF4506E-B098-47D9-A1C4-2866740D65B5}" dt="2024-09-10T04:19:45.917" v="77" actId="1076"/>
          <ac:picMkLst>
            <pc:docMk/>
            <pc:sldMk cId="4010063240" sldId="375"/>
            <ac:picMk id="9" creationId="{2589A270-C708-DEDC-B3C2-37D8BC7E2177}"/>
          </ac:picMkLst>
        </pc:picChg>
        <pc:picChg chg="del">
          <ac:chgData name="瑛莉菜 羽田" userId="64c7e7a027abc1d1" providerId="LiveId" clId="{7CF4506E-B098-47D9-A1C4-2866740D65B5}" dt="2024-09-10T04:17:31.119" v="61" actId="478"/>
          <ac:picMkLst>
            <pc:docMk/>
            <pc:sldMk cId="4010063240" sldId="375"/>
            <ac:picMk id="12" creationId="{F446EAC8-09C6-CBD3-8BA7-6040AE5EFDE8}"/>
          </ac:picMkLst>
        </pc:picChg>
        <pc:picChg chg="add mod">
          <ac:chgData name="瑛莉菜 羽田" userId="64c7e7a027abc1d1" providerId="LiveId" clId="{7CF4506E-B098-47D9-A1C4-2866740D65B5}" dt="2024-09-10T04:18:46.986" v="71" actId="1076"/>
          <ac:picMkLst>
            <pc:docMk/>
            <pc:sldMk cId="4010063240" sldId="375"/>
            <ac:picMk id="13" creationId="{593A0BFB-91F6-A4C3-212D-7BCF5F93EA82}"/>
          </ac:picMkLst>
        </pc:picChg>
        <pc:picChg chg="add mod">
          <ac:chgData name="瑛莉菜 羽田" userId="64c7e7a027abc1d1" providerId="LiveId" clId="{7CF4506E-B098-47D9-A1C4-2866740D65B5}" dt="2024-09-10T04:19:05.779" v="76" actId="1076"/>
          <ac:picMkLst>
            <pc:docMk/>
            <pc:sldMk cId="4010063240" sldId="375"/>
            <ac:picMk id="22" creationId="{EE397D5B-8877-8014-B368-D907246DA264}"/>
          </ac:picMkLst>
        </pc:picChg>
        <pc:picChg chg="del">
          <ac:chgData name="瑛莉菜 羽田" userId="64c7e7a027abc1d1" providerId="LiveId" clId="{7CF4506E-B098-47D9-A1C4-2866740D65B5}" dt="2024-09-10T04:17:31.543" v="62" actId="478"/>
          <ac:picMkLst>
            <pc:docMk/>
            <pc:sldMk cId="4010063240" sldId="375"/>
            <ac:picMk id="25" creationId="{C652E8B4-A85F-78DB-B829-E508C0ABFB50}"/>
          </ac:picMkLst>
        </pc:picChg>
      </pc:sldChg>
    </pc:docChg>
  </pc:docChgLst>
  <pc:docChgLst>
    <pc:chgData name="瑛莉菜 羽田" userId="64c7e7a027abc1d1" providerId="LiveId" clId="{9BAE24D0-C2C7-434E-80BC-216BB6611B12}"/>
    <pc:docChg chg="undo custSel modSld">
      <pc:chgData name="瑛莉菜 羽田" userId="64c7e7a027abc1d1" providerId="LiveId" clId="{9BAE24D0-C2C7-434E-80BC-216BB6611B12}" dt="2024-09-10T03:12:24.235" v="89" actId="1076"/>
      <pc:docMkLst>
        <pc:docMk/>
      </pc:docMkLst>
      <pc:sldChg chg="addSp delSp modSp mod">
        <pc:chgData name="瑛莉菜 羽田" userId="64c7e7a027abc1d1" providerId="LiveId" clId="{9BAE24D0-C2C7-434E-80BC-216BB6611B12}" dt="2024-09-10T03:12:24.235" v="89" actId="1076"/>
        <pc:sldMkLst>
          <pc:docMk/>
          <pc:sldMk cId="4010063240" sldId="375"/>
        </pc:sldMkLst>
        <pc:spChg chg="mod">
          <ac:chgData name="瑛莉菜 羽田" userId="64c7e7a027abc1d1" providerId="LiveId" clId="{9BAE24D0-C2C7-434E-80BC-216BB6611B12}" dt="2024-09-10T03:08:46.969" v="60" actId="20577"/>
          <ac:spMkLst>
            <pc:docMk/>
            <pc:sldMk cId="4010063240" sldId="375"/>
            <ac:spMk id="2" creationId="{9C6C646A-4932-0ED0-0A88-228322997931}"/>
          </ac:spMkLst>
        </pc:spChg>
        <pc:spChg chg="mod">
          <ac:chgData name="瑛莉菜 羽田" userId="64c7e7a027abc1d1" providerId="LiveId" clId="{9BAE24D0-C2C7-434E-80BC-216BB6611B12}" dt="2024-09-10T03:08:24.673" v="34"/>
          <ac:spMkLst>
            <pc:docMk/>
            <pc:sldMk cId="4010063240" sldId="375"/>
            <ac:spMk id="10" creationId="{C3C3B70E-4FFF-B141-8B18-557D6A287CFD}"/>
          </ac:spMkLst>
        </pc:spChg>
        <pc:spChg chg="mod">
          <ac:chgData name="瑛莉菜 羽田" userId="64c7e7a027abc1d1" providerId="LiveId" clId="{9BAE24D0-C2C7-434E-80BC-216BB6611B12}" dt="2024-09-10T03:09:12.828" v="66" actId="20577"/>
          <ac:spMkLst>
            <pc:docMk/>
            <pc:sldMk cId="4010063240" sldId="375"/>
            <ac:spMk id="14" creationId="{4C1CE79F-7A8C-E943-C2CD-9B9D895545B4}"/>
          </ac:spMkLst>
        </pc:spChg>
        <pc:spChg chg="mod">
          <ac:chgData name="瑛莉菜 羽田" userId="64c7e7a027abc1d1" providerId="LiveId" clId="{9BAE24D0-C2C7-434E-80BC-216BB6611B12}" dt="2024-09-10T03:08:08.061" v="19" actId="20577"/>
          <ac:spMkLst>
            <pc:docMk/>
            <pc:sldMk cId="4010063240" sldId="375"/>
            <ac:spMk id="23" creationId="{00000000-0000-0000-0000-000000000000}"/>
          </ac:spMkLst>
        </pc:spChg>
        <pc:spChg chg="mod">
          <ac:chgData name="瑛莉菜 羽田" userId="64c7e7a027abc1d1" providerId="LiveId" clId="{9BAE24D0-C2C7-434E-80BC-216BB6611B12}" dt="2024-09-10T03:08:17.178" v="29"/>
          <ac:spMkLst>
            <pc:docMk/>
            <pc:sldMk cId="4010063240" sldId="375"/>
            <ac:spMk id="65" creationId="{00000000-0000-0000-0000-000000000000}"/>
          </ac:spMkLst>
        </pc:spChg>
        <pc:picChg chg="add del mod">
          <ac:chgData name="瑛莉菜 羽田" userId="64c7e7a027abc1d1" providerId="LiveId" clId="{9BAE24D0-C2C7-434E-80BC-216BB6611B12}" dt="2024-09-10T03:09:44.626" v="75" actId="14100"/>
          <ac:picMkLst>
            <pc:docMk/>
            <pc:sldMk cId="4010063240" sldId="375"/>
            <ac:picMk id="5" creationId="{362357D2-4DC3-B2F4-3D27-7CCAA577C4F5}"/>
          </ac:picMkLst>
        </pc:picChg>
        <pc:picChg chg="del">
          <ac:chgData name="瑛莉菜 羽田" userId="64c7e7a027abc1d1" providerId="LiveId" clId="{9BAE24D0-C2C7-434E-80BC-216BB6611B12}" dt="2024-09-10T03:09:35.888" v="71" actId="478"/>
          <ac:picMkLst>
            <pc:docMk/>
            <pc:sldMk cId="4010063240" sldId="375"/>
            <ac:picMk id="6" creationId="{80838159-1B71-7655-3A88-AE3EE70B5CC0}"/>
          </ac:picMkLst>
        </pc:picChg>
        <pc:picChg chg="del">
          <ac:chgData name="瑛莉菜 羽田" userId="64c7e7a027abc1d1" providerId="LiveId" clId="{9BAE24D0-C2C7-434E-80BC-216BB6611B12}" dt="2024-09-10T03:09:36.977" v="73" actId="478"/>
          <ac:picMkLst>
            <pc:docMk/>
            <pc:sldMk cId="4010063240" sldId="375"/>
            <ac:picMk id="8" creationId="{C290C4E6-D865-97AE-99F9-703841A34D4E}"/>
          </ac:picMkLst>
        </pc:picChg>
        <pc:picChg chg="add mod">
          <ac:chgData name="瑛莉菜 羽田" userId="64c7e7a027abc1d1" providerId="LiveId" clId="{9BAE24D0-C2C7-434E-80BC-216BB6611B12}" dt="2024-09-10T03:11:30.942" v="81" actId="1076"/>
          <ac:picMkLst>
            <pc:docMk/>
            <pc:sldMk cId="4010063240" sldId="375"/>
            <ac:picMk id="9" creationId="{6D554058-3577-9C30-70D4-E85F0D85C62D}"/>
          </ac:picMkLst>
        </pc:picChg>
        <pc:picChg chg="del">
          <ac:chgData name="瑛莉菜 羽田" userId="64c7e7a027abc1d1" providerId="LiveId" clId="{9BAE24D0-C2C7-434E-80BC-216BB6611B12}" dt="2024-09-10T03:09:36.410" v="72" actId="478"/>
          <ac:picMkLst>
            <pc:docMk/>
            <pc:sldMk cId="4010063240" sldId="375"/>
            <ac:picMk id="11" creationId="{4FCDBCA8-5E84-734C-C71E-D825A78C9536}"/>
          </ac:picMkLst>
        </pc:picChg>
        <pc:picChg chg="add mod">
          <ac:chgData name="瑛莉菜 羽田" userId="64c7e7a027abc1d1" providerId="LiveId" clId="{9BAE24D0-C2C7-434E-80BC-216BB6611B12}" dt="2024-09-10T03:12:04.231" v="86" actId="1076"/>
          <ac:picMkLst>
            <pc:docMk/>
            <pc:sldMk cId="4010063240" sldId="375"/>
            <ac:picMk id="13" creationId="{DA86B3A8-ECB6-A303-D590-0A4A71397845}"/>
          </ac:picMkLst>
        </pc:picChg>
        <pc:picChg chg="add mod">
          <ac:chgData name="瑛莉菜 羽田" userId="64c7e7a027abc1d1" providerId="LiveId" clId="{9BAE24D0-C2C7-434E-80BC-216BB6611B12}" dt="2024-09-10T03:12:24.235" v="89" actId="1076"/>
          <ac:picMkLst>
            <pc:docMk/>
            <pc:sldMk cId="4010063240" sldId="375"/>
            <ac:picMk id="16" creationId="{12FBFBBD-E656-953B-2F22-35320D5E1A05}"/>
          </ac:picMkLst>
        </pc:picChg>
      </pc:sldChg>
    </pc:docChg>
  </pc:docChgLst>
  <pc:docChgLst>
    <pc:chgData name="瑛莉菜 羽田" userId="64c7e7a027abc1d1" providerId="LiveId" clId="{320D31C1-FE03-414B-8DB2-23107E7BD55C}"/>
    <pc:docChg chg="custSel modSld">
      <pc:chgData name="瑛莉菜 羽田" userId="64c7e7a027abc1d1" providerId="LiveId" clId="{320D31C1-FE03-414B-8DB2-23107E7BD55C}" dt="2024-09-09T08:46:02.900" v="59" actId="1076"/>
      <pc:docMkLst>
        <pc:docMk/>
      </pc:docMkLst>
      <pc:sldChg chg="addSp delSp modSp mod">
        <pc:chgData name="瑛莉菜 羽田" userId="64c7e7a027abc1d1" providerId="LiveId" clId="{320D31C1-FE03-414B-8DB2-23107E7BD55C}" dt="2024-09-09T08:46:02.900" v="59" actId="1076"/>
        <pc:sldMkLst>
          <pc:docMk/>
          <pc:sldMk cId="4010063240" sldId="375"/>
        </pc:sldMkLst>
        <pc:spChg chg="mod">
          <ac:chgData name="瑛莉菜 羽田" userId="64c7e7a027abc1d1" providerId="LiveId" clId="{320D31C1-FE03-414B-8DB2-23107E7BD55C}" dt="2024-09-09T08:44:03.180" v="27" actId="20577"/>
          <ac:spMkLst>
            <pc:docMk/>
            <pc:sldMk cId="4010063240" sldId="375"/>
            <ac:spMk id="2" creationId="{9C6C646A-4932-0ED0-0A88-228322997931}"/>
          </ac:spMkLst>
        </pc:spChg>
        <pc:spChg chg="mod">
          <ac:chgData name="瑛莉菜 羽田" userId="64c7e7a027abc1d1" providerId="LiveId" clId="{320D31C1-FE03-414B-8DB2-23107E7BD55C}" dt="2024-09-09T08:44:35.959" v="34" actId="20577"/>
          <ac:spMkLst>
            <pc:docMk/>
            <pc:sldMk cId="4010063240" sldId="375"/>
            <ac:spMk id="14" creationId="{4C1CE79F-7A8C-E943-C2CD-9B9D895545B4}"/>
          </ac:spMkLst>
        </pc:spChg>
        <pc:spChg chg="mod">
          <ac:chgData name="瑛莉菜 羽田" userId="64c7e7a027abc1d1" providerId="LiveId" clId="{320D31C1-FE03-414B-8DB2-23107E7BD55C}" dt="2024-09-09T08:43:33.348" v="0"/>
          <ac:spMkLst>
            <pc:docMk/>
            <pc:sldMk cId="4010063240" sldId="375"/>
            <ac:spMk id="23" creationId="{00000000-0000-0000-0000-000000000000}"/>
          </ac:spMkLst>
        </pc:spChg>
        <pc:spChg chg="mod">
          <ac:chgData name="瑛莉菜 羽田" userId="64c7e7a027abc1d1" providerId="LiveId" clId="{320D31C1-FE03-414B-8DB2-23107E7BD55C}" dt="2024-09-09T08:43:43.088" v="1"/>
          <ac:spMkLst>
            <pc:docMk/>
            <pc:sldMk cId="4010063240" sldId="375"/>
            <ac:spMk id="65" creationId="{00000000-0000-0000-0000-000000000000}"/>
          </ac:spMkLst>
        </pc:spChg>
        <pc:picChg chg="add mod">
          <ac:chgData name="瑛莉菜 羽田" userId="64c7e7a027abc1d1" providerId="LiveId" clId="{320D31C1-FE03-414B-8DB2-23107E7BD55C}" dt="2024-09-09T08:45:34.294" v="47" actId="1076"/>
          <ac:picMkLst>
            <pc:docMk/>
            <pc:sldMk cId="4010063240" sldId="375"/>
            <ac:picMk id="5" creationId="{6BF377F8-825F-8AF1-BE94-E47780ABEA8E}"/>
          </ac:picMkLst>
        </pc:picChg>
        <pc:picChg chg="del">
          <ac:chgData name="瑛莉菜 羽田" userId="64c7e7a027abc1d1" providerId="LiveId" clId="{320D31C1-FE03-414B-8DB2-23107E7BD55C}" dt="2024-09-09T08:44:50.042" v="36" actId="478"/>
          <ac:picMkLst>
            <pc:docMk/>
            <pc:sldMk cId="4010063240" sldId="375"/>
            <ac:picMk id="6" creationId="{FB439006-F8A9-2693-2AA7-040E57A45CE7}"/>
          </ac:picMkLst>
        </pc:picChg>
        <pc:picChg chg="del">
          <ac:chgData name="瑛莉菜 羽田" userId="64c7e7a027abc1d1" providerId="LiveId" clId="{320D31C1-FE03-414B-8DB2-23107E7BD55C}" dt="2024-09-09T08:44:56.617" v="40" actId="478"/>
          <ac:picMkLst>
            <pc:docMk/>
            <pc:sldMk cId="4010063240" sldId="375"/>
            <ac:picMk id="8" creationId="{FA5C65A4-4AF6-3235-88EA-79C44BD69485}"/>
          </ac:picMkLst>
        </pc:picChg>
        <pc:picChg chg="add mod">
          <ac:chgData name="瑛莉菜 羽田" userId="64c7e7a027abc1d1" providerId="LiveId" clId="{320D31C1-FE03-414B-8DB2-23107E7BD55C}" dt="2024-09-09T08:46:00.614" v="58" actId="1076"/>
          <ac:picMkLst>
            <pc:docMk/>
            <pc:sldMk cId="4010063240" sldId="375"/>
            <ac:picMk id="9" creationId="{077DCF57-41F4-02A8-82F2-2D0CF40A8B42}"/>
          </ac:picMkLst>
        </pc:picChg>
        <pc:picChg chg="add mod">
          <ac:chgData name="瑛莉菜 羽田" userId="64c7e7a027abc1d1" providerId="LiveId" clId="{320D31C1-FE03-414B-8DB2-23107E7BD55C}" dt="2024-09-09T08:46:02.900" v="59" actId="1076"/>
          <ac:picMkLst>
            <pc:docMk/>
            <pc:sldMk cId="4010063240" sldId="375"/>
            <ac:picMk id="12" creationId="{CD83796A-5EF4-39AD-3B21-C65B6D40EE3F}"/>
          </ac:picMkLst>
        </pc:picChg>
      </pc:sldChg>
    </pc:docChg>
  </pc:docChgLst>
  <pc:docChgLst>
    <pc:chgData name="瑛莉菜 羽田" userId="64c7e7a027abc1d1" providerId="LiveId" clId="{18F1249E-4B57-4184-9E0B-DF1B2BCC4A0A}"/>
    <pc:docChg chg="custSel modSld">
      <pc:chgData name="瑛莉菜 羽田" userId="64c7e7a027abc1d1" providerId="LiveId" clId="{18F1249E-4B57-4184-9E0B-DF1B2BCC4A0A}" dt="2024-09-09T07:00:14.454" v="47" actId="1076"/>
      <pc:docMkLst>
        <pc:docMk/>
      </pc:docMkLst>
      <pc:sldChg chg="addSp delSp modSp mod">
        <pc:chgData name="瑛莉菜 羽田" userId="64c7e7a027abc1d1" providerId="LiveId" clId="{18F1249E-4B57-4184-9E0B-DF1B2BCC4A0A}" dt="2024-09-09T07:00:14.454" v="47" actId="1076"/>
        <pc:sldMkLst>
          <pc:docMk/>
          <pc:sldMk cId="4010063240" sldId="375"/>
        </pc:sldMkLst>
        <pc:spChg chg="mod">
          <ac:chgData name="瑛莉菜 羽田" userId="64c7e7a027abc1d1" providerId="LiveId" clId="{18F1249E-4B57-4184-9E0B-DF1B2BCC4A0A}" dt="2024-09-09T06:58:29.684" v="30" actId="20577"/>
          <ac:spMkLst>
            <pc:docMk/>
            <pc:sldMk cId="4010063240" sldId="375"/>
            <ac:spMk id="2" creationId="{9C6C646A-4932-0ED0-0A88-228322997931}"/>
          </ac:spMkLst>
        </pc:spChg>
        <pc:spChg chg="mod">
          <ac:chgData name="瑛莉菜 羽田" userId="64c7e7a027abc1d1" providerId="LiveId" clId="{18F1249E-4B57-4184-9E0B-DF1B2BCC4A0A}" dt="2024-09-09T06:57:57.239" v="5" actId="1076"/>
          <ac:spMkLst>
            <pc:docMk/>
            <pc:sldMk cId="4010063240" sldId="375"/>
            <ac:spMk id="14" creationId="{4C1CE79F-7A8C-E943-C2CD-9B9D895545B4}"/>
          </ac:spMkLst>
        </pc:spChg>
        <pc:spChg chg="mod">
          <ac:chgData name="瑛莉菜 羽田" userId="64c7e7a027abc1d1" providerId="LiveId" clId="{18F1249E-4B57-4184-9E0B-DF1B2BCC4A0A}" dt="2024-09-09T06:57:08.184" v="0"/>
          <ac:spMkLst>
            <pc:docMk/>
            <pc:sldMk cId="4010063240" sldId="375"/>
            <ac:spMk id="23" creationId="{00000000-0000-0000-0000-000000000000}"/>
          </ac:spMkLst>
        </pc:spChg>
        <pc:spChg chg="mod">
          <ac:chgData name="瑛莉菜 羽田" userId="64c7e7a027abc1d1" providerId="LiveId" clId="{18F1249E-4B57-4184-9E0B-DF1B2BCC4A0A}" dt="2024-09-09T06:57:14.733" v="1"/>
          <ac:spMkLst>
            <pc:docMk/>
            <pc:sldMk cId="4010063240" sldId="375"/>
            <ac:spMk id="65" creationId="{00000000-0000-0000-0000-000000000000}"/>
          </ac:spMkLst>
        </pc:spChg>
        <pc:picChg chg="add mod">
          <ac:chgData name="瑛莉菜 羽田" userId="64c7e7a027abc1d1" providerId="LiveId" clId="{18F1249E-4B57-4184-9E0B-DF1B2BCC4A0A}" dt="2024-09-09T06:59:09.701" v="35" actId="14100"/>
          <ac:picMkLst>
            <pc:docMk/>
            <pc:sldMk cId="4010063240" sldId="375"/>
            <ac:picMk id="5" creationId="{2B5E1B57-EEC4-A120-0138-548E13DFA743}"/>
          </ac:picMkLst>
        </pc:picChg>
        <pc:picChg chg="del">
          <ac:chgData name="瑛莉菜 羽田" userId="64c7e7a027abc1d1" providerId="LiveId" clId="{18F1249E-4B57-4184-9E0B-DF1B2BCC4A0A}" dt="2024-09-09T06:58:54.023" v="33" actId="478"/>
          <ac:picMkLst>
            <pc:docMk/>
            <pc:sldMk cId="4010063240" sldId="375"/>
            <ac:picMk id="6" creationId="{C851B347-6535-375B-F5B6-E26C4FE4F077}"/>
          </ac:picMkLst>
        </pc:picChg>
        <pc:picChg chg="add mod">
          <ac:chgData name="瑛莉菜 羽田" userId="64c7e7a027abc1d1" providerId="LiveId" clId="{18F1249E-4B57-4184-9E0B-DF1B2BCC4A0A}" dt="2024-09-09T06:59:50.006" v="42" actId="1076"/>
          <ac:picMkLst>
            <pc:docMk/>
            <pc:sldMk cId="4010063240" sldId="375"/>
            <ac:picMk id="8" creationId="{A2C57D99-56BC-F846-22E6-4030606C49F6}"/>
          </ac:picMkLst>
        </pc:picChg>
        <pc:picChg chg="del">
          <ac:chgData name="瑛莉菜 羽田" userId="64c7e7a027abc1d1" providerId="LiveId" clId="{18F1249E-4B57-4184-9E0B-DF1B2BCC4A0A}" dt="2024-09-09T06:59:11.956" v="37" actId="478"/>
          <ac:picMkLst>
            <pc:docMk/>
            <pc:sldMk cId="4010063240" sldId="375"/>
            <ac:picMk id="9" creationId="{39D468F3-C13D-A4FF-3D1C-FA8BB67FEDD4}"/>
          </ac:picMkLst>
        </pc:picChg>
        <pc:picChg chg="del">
          <ac:chgData name="瑛莉菜 羽田" userId="64c7e7a027abc1d1" providerId="LiveId" clId="{18F1249E-4B57-4184-9E0B-DF1B2BCC4A0A}" dt="2024-09-09T06:59:11.191" v="36" actId="478"/>
          <ac:picMkLst>
            <pc:docMk/>
            <pc:sldMk cId="4010063240" sldId="375"/>
            <ac:picMk id="12" creationId="{B090BDD4-969A-0667-639D-402EE2C804B8}"/>
          </ac:picMkLst>
        </pc:picChg>
        <pc:picChg chg="add mod">
          <ac:chgData name="瑛莉菜 羽田" userId="64c7e7a027abc1d1" providerId="LiveId" clId="{18F1249E-4B57-4184-9E0B-DF1B2BCC4A0A}" dt="2024-09-09T07:00:14.454" v="47" actId="1076"/>
          <ac:picMkLst>
            <pc:docMk/>
            <pc:sldMk cId="4010063240" sldId="375"/>
            <ac:picMk id="13" creationId="{FCA7E192-1682-D25A-F57A-DE78627F0A05}"/>
          </ac:picMkLst>
        </pc:picChg>
      </pc:sldChg>
    </pc:docChg>
  </pc:docChgLst>
  <pc:docChgLst>
    <pc:chgData name="瑛莉菜 羽田" userId="64c7e7a027abc1d1" providerId="LiveId" clId="{09119E31-7AE8-4B5B-9BDF-14CB137E5553}"/>
    <pc:docChg chg="custSel modSld">
      <pc:chgData name="瑛莉菜 羽田" userId="64c7e7a027abc1d1" providerId="LiveId" clId="{09119E31-7AE8-4B5B-9BDF-14CB137E5553}" dt="2024-09-10T03:33:12.724" v="82" actId="1076"/>
      <pc:docMkLst>
        <pc:docMk/>
      </pc:docMkLst>
      <pc:sldChg chg="addSp delSp modSp mod">
        <pc:chgData name="瑛莉菜 羽田" userId="64c7e7a027abc1d1" providerId="LiveId" clId="{09119E31-7AE8-4B5B-9BDF-14CB137E5553}" dt="2024-09-10T03:33:12.724" v="82" actId="1076"/>
        <pc:sldMkLst>
          <pc:docMk/>
          <pc:sldMk cId="4010063240" sldId="375"/>
        </pc:sldMkLst>
        <pc:spChg chg="mod">
          <ac:chgData name="瑛莉菜 羽田" userId="64c7e7a027abc1d1" providerId="LiveId" clId="{09119E31-7AE8-4B5B-9BDF-14CB137E5553}" dt="2024-09-10T03:30:38.030" v="53" actId="20577"/>
          <ac:spMkLst>
            <pc:docMk/>
            <pc:sldMk cId="4010063240" sldId="375"/>
            <ac:spMk id="2" creationId="{9C6C646A-4932-0ED0-0A88-228322997931}"/>
          </ac:spMkLst>
        </pc:spChg>
        <pc:spChg chg="mod">
          <ac:chgData name="瑛莉菜 羽田" userId="64c7e7a027abc1d1" providerId="LiveId" clId="{09119E31-7AE8-4B5B-9BDF-14CB137E5553}" dt="2024-09-10T03:31:03.009" v="59"/>
          <ac:spMkLst>
            <pc:docMk/>
            <pc:sldMk cId="4010063240" sldId="375"/>
            <ac:spMk id="14" creationId="{4C1CE79F-7A8C-E943-C2CD-9B9D895545B4}"/>
          </ac:spMkLst>
        </pc:spChg>
        <pc:spChg chg="mod">
          <ac:chgData name="瑛莉菜 羽田" userId="64c7e7a027abc1d1" providerId="LiveId" clId="{09119E31-7AE8-4B5B-9BDF-14CB137E5553}" dt="2024-09-10T03:26:58.244" v="17" actId="20577"/>
          <ac:spMkLst>
            <pc:docMk/>
            <pc:sldMk cId="4010063240" sldId="375"/>
            <ac:spMk id="23" creationId="{00000000-0000-0000-0000-000000000000}"/>
          </ac:spMkLst>
        </pc:spChg>
        <pc:spChg chg="mod">
          <ac:chgData name="瑛莉菜 羽田" userId="64c7e7a027abc1d1" providerId="LiveId" clId="{09119E31-7AE8-4B5B-9BDF-14CB137E5553}" dt="2024-09-10T03:30:15.872" v="27"/>
          <ac:spMkLst>
            <pc:docMk/>
            <pc:sldMk cId="4010063240" sldId="375"/>
            <ac:spMk id="65" creationId="{00000000-0000-0000-0000-000000000000}"/>
          </ac:spMkLst>
        </pc:spChg>
        <pc:picChg chg="del">
          <ac:chgData name="瑛莉菜 羽田" userId="64c7e7a027abc1d1" providerId="LiveId" clId="{09119E31-7AE8-4B5B-9BDF-14CB137E5553}" dt="2024-09-10T03:30:41.095" v="54" actId="478"/>
          <ac:picMkLst>
            <pc:docMk/>
            <pc:sldMk cId="4010063240" sldId="375"/>
            <ac:picMk id="5" creationId="{AC5D3112-8B1B-1282-C824-6568D768906B}"/>
          </ac:picMkLst>
        </pc:picChg>
        <pc:picChg chg="add mod">
          <ac:chgData name="瑛莉菜 羽田" userId="64c7e7a027abc1d1" providerId="LiveId" clId="{09119E31-7AE8-4B5B-9BDF-14CB137E5553}" dt="2024-09-10T03:31:22.045" v="62" actId="1076"/>
          <ac:picMkLst>
            <pc:docMk/>
            <pc:sldMk cId="4010063240" sldId="375"/>
            <ac:picMk id="6" creationId="{453431FC-76FD-7470-FE38-96BF94536095}"/>
          </ac:picMkLst>
        </pc:picChg>
        <pc:picChg chg="add mod">
          <ac:chgData name="瑛莉菜 羽田" userId="64c7e7a027abc1d1" providerId="LiveId" clId="{09119E31-7AE8-4B5B-9BDF-14CB137E5553}" dt="2024-09-10T03:32:28.436" v="74" actId="14100"/>
          <ac:picMkLst>
            <pc:docMk/>
            <pc:sldMk cId="4010063240" sldId="375"/>
            <ac:picMk id="8" creationId="{1ACBB2EF-F990-E44E-1A44-93812A5CE6F0}"/>
          </ac:picMkLst>
        </pc:picChg>
        <pc:picChg chg="del">
          <ac:chgData name="瑛莉菜 羽田" userId="64c7e7a027abc1d1" providerId="LiveId" clId="{09119E31-7AE8-4B5B-9BDF-14CB137E5553}" dt="2024-09-10T03:30:41.672" v="55" actId="478"/>
          <ac:picMkLst>
            <pc:docMk/>
            <pc:sldMk cId="4010063240" sldId="375"/>
            <ac:picMk id="9" creationId="{6CBB89E2-1269-BC1C-5CB7-5AE08936DABC}"/>
          </ac:picMkLst>
        </pc:picChg>
        <pc:picChg chg="add mod">
          <ac:chgData name="瑛莉菜 羽田" userId="64c7e7a027abc1d1" providerId="LiveId" clId="{09119E31-7AE8-4B5B-9BDF-14CB137E5553}" dt="2024-09-10T03:32:30.625" v="75" actId="1076"/>
          <ac:picMkLst>
            <pc:docMk/>
            <pc:sldMk cId="4010063240" sldId="375"/>
            <ac:picMk id="12" creationId="{3422C5F3-0559-C980-AB43-CAAFD6D34CEF}"/>
          </ac:picMkLst>
        </pc:picChg>
        <pc:picChg chg="del">
          <ac:chgData name="瑛莉菜 羽田" userId="64c7e7a027abc1d1" providerId="LiveId" clId="{09119E31-7AE8-4B5B-9BDF-14CB137E5553}" dt="2024-09-10T03:30:42.055" v="56" actId="478"/>
          <ac:picMkLst>
            <pc:docMk/>
            <pc:sldMk cId="4010063240" sldId="375"/>
            <ac:picMk id="13" creationId="{2561C797-AEA5-7F6E-E04D-9E67EB71D9C3}"/>
          </ac:picMkLst>
        </pc:picChg>
        <pc:picChg chg="add mod">
          <ac:chgData name="瑛莉菜 羽田" userId="64c7e7a027abc1d1" providerId="LiveId" clId="{09119E31-7AE8-4B5B-9BDF-14CB137E5553}" dt="2024-09-10T03:33:06.154" v="80" actId="1076"/>
          <ac:picMkLst>
            <pc:docMk/>
            <pc:sldMk cId="4010063240" sldId="375"/>
            <ac:picMk id="20" creationId="{01B68D3F-6274-B1DC-9899-08E428675941}"/>
          </ac:picMkLst>
        </pc:picChg>
        <pc:picChg chg="add mod">
          <ac:chgData name="瑛莉菜 羽田" userId="64c7e7a027abc1d1" providerId="LiveId" clId="{09119E31-7AE8-4B5B-9BDF-14CB137E5553}" dt="2024-09-10T03:33:12.724" v="82" actId="1076"/>
          <ac:picMkLst>
            <pc:docMk/>
            <pc:sldMk cId="4010063240" sldId="375"/>
            <ac:picMk id="24" creationId="{A93EE3BD-B851-D3F7-4C3C-33800CE51FD7}"/>
          </ac:picMkLst>
        </pc:picChg>
      </pc:sldChg>
    </pc:docChg>
  </pc:docChgLst>
  <pc:docChgLst>
    <pc:chgData name="瑛莉菜 羽田" userId="64c7e7a027abc1d1" providerId="LiveId" clId="{D87A286E-C329-4303-8C36-83423F69824E}"/>
    <pc:docChg chg="custSel modSld">
      <pc:chgData name="瑛莉菜 羽田" userId="64c7e7a027abc1d1" providerId="LiveId" clId="{D87A286E-C329-4303-8C36-83423F69824E}" dt="2024-09-10T06:44:29.792" v="23"/>
      <pc:docMkLst>
        <pc:docMk/>
      </pc:docMkLst>
      <pc:sldChg chg="addSp delSp modSp mod">
        <pc:chgData name="瑛莉菜 羽田" userId="64c7e7a027abc1d1" providerId="LiveId" clId="{D87A286E-C329-4303-8C36-83423F69824E}" dt="2024-09-10T06:44:29.792" v="23"/>
        <pc:sldMkLst>
          <pc:docMk/>
          <pc:sldMk cId="4010063240" sldId="375"/>
        </pc:sldMkLst>
        <pc:spChg chg="mod">
          <ac:chgData name="瑛莉菜 羽田" userId="64c7e7a027abc1d1" providerId="LiveId" clId="{D87A286E-C329-4303-8C36-83423F69824E}" dt="2024-09-10T06:37:55.564" v="3"/>
          <ac:spMkLst>
            <pc:docMk/>
            <pc:sldMk cId="4010063240" sldId="375"/>
            <ac:spMk id="2" creationId="{9C6C646A-4932-0ED0-0A88-228322997931}"/>
          </ac:spMkLst>
        </pc:spChg>
        <pc:spChg chg="mod">
          <ac:chgData name="瑛莉菜 羽田" userId="64c7e7a027abc1d1" providerId="LiveId" clId="{D87A286E-C329-4303-8C36-83423F69824E}" dt="2024-09-10T06:37:43.736" v="2"/>
          <ac:spMkLst>
            <pc:docMk/>
            <pc:sldMk cId="4010063240" sldId="375"/>
            <ac:spMk id="10" creationId="{C3C3B70E-4FFF-B141-8B18-557D6A287CFD}"/>
          </ac:spMkLst>
        </pc:spChg>
        <pc:spChg chg="mod">
          <ac:chgData name="瑛莉菜 羽田" userId="64c7e7a027abc1d1" providerId="LiveId" clId="{D87A286E-C329-4303-8C36-83423F69824E}" dt="2024-09-10T06:44:29.792" v="23"/>
          <ac:spMkLst>
            <pc:docMk/>
            <pc:sldMk cId="4010063240" sldId="375"/>
            <ac:spMk id="14" creationId="{4C1CE79F-7A8C-E943-C2CD-9B9D895545B4}"/>
          </ac:spMkLst>
        </pc:spChg>
        <pc:spChg chg="mod">
          <ac:chgData name="瑛莉菜 羽田" userId="64c7e7a027abc1d1" providerId="LiveId" clId="{D87A286E-C329-4303-8C36-83423F69824E}" dt="2024-09-10T06:37:25.160" v="0"/>
          <ac:spMkLst>
            <pc:docMk/>
            <pc:sldMk cId="4010063240" sldId="375"/>
            <ac:spMk id="23" creationId="{00000000-0000-0000-0000-000000000000}"/>
          </ac:spMkLst>
        </pc:spChg>
        <pc:spChg chg="mod">
          <ac:chgData name="瑛莉菜 羽田" userId="64c7e7a027abc1d1" providerId="LiveId" clId="{D87A286E-C329-4303-8C36-83423F69824E}" dt="2024-09-10T06:37:35.292" v="1"/>
          <ac:spMkLst>
            <pc:docMk/>
            <pc:sldMk cId="4010063240" sldId="375"/>
            <ac:spMk id="65" creationId="{00000000-0000-0000-0000-000000000000}"/>
          </ac:spMkLst>
        </pc:spChg>
        <pc:picChg chg="del">
          <ac:chgData name="瑛莉菜 羽田" userId="64c7e7a027abc1d1" providerId="LiveId" clId="{D87A286E-C329-4303-8C36-83423F69824E}" dt="2024-09-10T06:38:38.528" v="9" actId="478"/>
          <ac:picMkLst>
            <pc:docMk/>
            <pc:sldMk cId="4010063240" sldId="375"/>
            <ac:picMk id="5" creationId="{08C14689-1AD4-6415-7FB2-2B8ED586CFDF}"/>
          </ac:picMkLst>
        </pc:picChg>
        <pc:picChg chg="add mod">
          <ac:chgData name="瑛莉菜 羽田" userId="64c7e7a027abc1d1" providerId="LiveId" clId="{D87A286E-C329-4303-8C36-83423F69824E}" dt="2024-09-10T06:40:50.899" v="18" actId="1076"/>
          <ac:picMkLst>
            <pc:docMk/>
            <pc:sldMk cId="4010063240" sldId="375"/>
            <ac:picMk id="6" creationId="{E4777239-5F79-CCC7-F963-B95F3476F3A7}"/>
          </ac:picMkLst>
        </pc:picChg>
        <pc:picChg chg="add mod">
          <ac:chgData name="瑛莉菜 羽田" userId="64c7e7a027abc1d1" providerId="LiveId" clId="{D87A286E-C329-4303-8C36-83423F69824E}" dt="2024-09-10T06:41:17.357" v="21" actId="1076"/>
          <ac:picMkLst>
            <pc:docMk/>
            <pc:sldMk cId="4010063240" sldId="375"/>
            <ac:picMk id="8" creationId="{7330FDE7-5565-43D9-B5D9-D070F22A2272}"/>
          </ac:picMkLst>
        </pc:picChg>
        <pc:picChg chg="del">
          <ac:chgData name="瑛莉菜 羽田" userId="64c7e7a027abc1d1" providerId="LiveId" clId="{D87A286E-C329-4303-8C36-83423F69824E}" dt="2024-09-10T06:38:38.961" v="10" actId="478"/>
          <ac:picMkLst>
            <pc:docMk/>
            <pc:sldMk cId="4010063240" sldId="375"/>
            <ac:picMk id="9" creationId="{2AFB53EF-6F4B-0025-3FED-E82F33110BE1}"/>
          </ac:picMkLst>
        </pc:picChg>
        <pc:picChg chg="del">
          <ac:chgData name="瑛莉菜 羽田" userId="64c7e7a027abc1d1" providerId="LiveId" clId="{D87A286E-C329-4303-8C36-83423F69824E}" dt="2024-09-10T06:38:39.586" v="11" actId="478"/>
          <ac:picMkLst>
            <pc:docMk/>
            <pc:sldMk cId="4010063240" sldId="375"/>
            <ac:picMk id="13" creationId="{3FA767AF-A7DA-668B-C56D-368BB1CA019E}"/>
          </ac:picMkLst>
        </pc:picChg>
        <pc:picChg chg="del">
          <ac:chgData name="瑛莉菜 羽田" userId="64c7e7a027abc1d1" providerId="LiveId" clId="{D87A286E-C329-4303-8C36-83423F69824E}" dt="2024-09-10T06:38:40.360" v="12" actId="478"/>
          <ac:picMkLst>
            <pc:docMk/>
            <pc:sldMk cId="4010063240" sldId="375"/>
            <ac:picMk id="29" creationId="{0609C13E-12F3-77BF-A30D-3F2C329A6B33}"/>
          </ac:picMkLst>
        </pc:picChg>
        <pc:picChg chg="del">
          <ac:chgData name="瑛莉菜 羽田" userId="64c7e7a027abc1d1" providerId="LiveId" clId="{D87A286E-C329-4303-8C36-83423F69824E}" dt="2024-09-10T06:38:40.774" v="13" actId="478"/>
          <ac:picMkLst>
            <pc:docMk/>
            <pc:sldMk cId="4010063240" sldId="375"/>
            <ac:picMk id="31" creationId="{917DBEC9-0A60-4C5A-5279-A67C02E18635}"/>
          </ac:picMkLst>
        </pc:picChg>
      </pc:sldChg>
    </pc:docChg>
  </pc:docChgLst>
  <pc:docChgLst>
    <pc:chgData name="瑛莉菜 羽田" userId="64c7e7a027abc1d1" providerId="LiveId" clId="{D8239F4C-D006-4AC7-8D98-B7359FB53CC6}"/>
    <pc:docChg chg="custSel modSld">
      <pc:chgData name="瑛莉菜 羽田" userId="64c7e7a027abc1d1" providerId="LiveId" clId="{D8239F4C-D006-4AC7-8D98-B7359FB53CC6}" dt="2024-09-10T02:22:16.094" v="63" actId="1076"/>
      <pc:docMkLst>
        <pc:docMk/>
      </pc:docMkLst>
      <pc:sldChg chg="addSp delSp modSp mod">
        <pc:chgData name="瑛莉菜 羽田" userId="64c7e7a027abc1d1" providerId="LiveId" clId="{D8239F4C-D006-4AC7-8D98-B7359FB53CC6}" dt="2024-09-10T02:22:16.094" v="63" actId="1076"/>
        <pc:sldMkLst>
          <pc:docMk/>
          <pc:sldMk cId="4010063240" sldId="375"/>
        </pc:sldMkLst>
        <pc:spChg chg="mod">
          <ac:chgData name="瑛莉菜 羽田" userId="64c7e7a027abc1d1" providerId="LiveId" clId="{D8239F4C-D006-4AC7-8D98-B7359FB53CC6}" dt="2024-09-10T02:20:11.180" v="16" actId="20577"/>
          <ac:spMkLst>
            <pc:docMk/>
            <pc:sldMk cId="4010063240" sldId="375"/>
            <ac:spMk id="2" creationId="{9C6C646A-4932-0ED0-0A88-228322997931}"/>
          </ac:spMkLst>
        </pc:spChg>
        <pc:spChg chg="mod">
          <ac:chgData name="瑛莉菜 羽田" userId="64c7e7a027abc1d1" providerId="LiveId" clId="{D8239F4C-D006-4AC7-8D98-B7359FB53CC6}" dt="2024-09-10T02:21:03.683" v="51"/>
          <ac:spMkLst>
            <pc:docMk/>
            <pc:sldMk cId="4010063240" sldId="375"/>
            <ac:spMk id="14" creationId="{4C1CE79F-7A8C-E943-C2CD-9B9D895545B4}"/>
          </ac:spMkLst>
        </pc:spChg>
        <pc:spChg chg="mod">
          <ac:chgData name="瑛莉菜 羽田" userId="64c7e7a027abc1d1" providerId="LiveId" clId="{D8239F4C-D006-4AC7-8D98-B7359FB53CC6}" dt="2024-09-10T02:18:55.335" v="0"/>
          <ac:spMkLst>
            <pc:docMk/>
            <pc:sldMk cId="4010063240" sldId="375"/>
            <ac:spMk id="23" creationId="{00000000-0000-0000-0000-000000000000}"/>
          </ac:spMkLst>
        </pc:spChg>
        <pc:spChg chg="mod">
          <ac:chgData name="瑛莉菜 羽田" userId="64c7e7a027abc1d1" providerId="LiveId" clId="{D8239F4C-D006-4AC7-8D98-B7359FB53CC6}" dt="2024-09-10T02:19:07.887" v="1"/>
          <ac:spMkLst>
            <pc:docMk/>
            <pc:sldMk cId="4010063240" sldId="375"/>
            <ac:spMk id="65" creationId="{00000000-0000-0000-0000-000000000000}"/>
          </ac:spMkLst>
        </pc:spChg>
        <pc:spChg chg="mod">
          <ac:chgData name="瑛莉菜 羽田" userId="64c7e7a027abc1d1" providerId="LiveId" clId="{D8239F4C-D006-4AC7-8D98-B7359FB53CC6}" dt="2024-09-10T02:19:19.941" v="11" actId="20577"/>
          <ac:spMkLst>
            <pc:docMk/>
            <pc:sldMk cId="4010063240" sldId="375"/>
            <ac:spMk id="69" creationId="{00000000-0000-0000-0000-000000000000}"/>
          </ac:spMkLst>
        </pc:spChg>
        <pc:picChg chg="add mod">
          <ac:chgData name="瑛莉菜 羽田" userId="64c7e7a027abc1d1" providerId="LiveId" clId="{D8239F4C-D006-4AC7-8D98-B7359FB53CC6}" dt="2024-09-10T02:21:31.234" v="55" actId="1076"/>
          <ac:picMkLst>
            <pc:docMk/>
            <pc:sldMk cId="4010063240" sldId="375"/>
            <ac:picMk id="5" creationId="{AFFC5FFD-2C6D-9363-A60F-BF7C05353BC5}"/>
          </ac:picMkLst>
        </pc:picChg>
        <pc:picChg chg="del">
          <ac:chgData name="瑛莉菜 羽田" userId="64c7e7a027abc1d1" providerId="LiveId" clId="{D8239F4C-D006-4AC7-8D98-B7359FB53CC6}" dt="2024-09-10T02:21:27.808" v="54" actId="478"/>
          <ac:picMkLst>
            <pc:docMk/>
            <pc:sldMk cId="4010063240" sldId="375"/>
            <ac:picMk id="6" creationId="{3B3F5EE1-3AF4-D109-805B-1C703A6A2C55}"/>
          </ac:picMkLst>
        </pc:picChg>
        <pc:picChg chg="del">
          <ac:chgData name="瑛莉菜 羽田" userId="64c7e7a027abc1d1" providerId="LiveId" clId="{D8239F4C-D006-4AC7-8D98-B7359FB53CC6}" dt="2024-09-10T02:21:32.665" v="56" actId="478"/>
          <ac:picMkLst>
            <pc:docMk/>
            <pc:sldMk cId="4010063240" sldId="375"/>
            <ac:picMk id="8" creationId="{10F63819-BDB2-21ED-B79E-AC06F097692E}"/>
          </ac:picMkLst>
        </pc:picChg>
        <pc:picChg chg="add mod">
          <ac:chgData name="瑛莉菜 羽田" userId="64c7e7a027abc1d1" providerId="LiveId" clId="{D8239F4C-D006-4AC7-8D98-B7359FB53CC6}" dt="2024-09-10T02:21:57.518" v="60" actId="1076"/>
          <ac:picMkLst>
            <pc:docMk/>
            <pc:sldMk cId="4010063240" sldId="375"/>
            <ac:picMk id="9" creationId="{1B391B60-9491-08E8-3EC6-FDCF659B62AC}"/>
          </ac:picMkLst>
        </pc:picChg>
        <pc:picChg chg="add mod">
          <ac:chgData name="瑛莉菜 羽田" userId="64c7e7a027abc1d1" providerId="LiveId" clId="{D8239F4C-D006-4AC7-8D98-B7359FB53CC6}" dt="2024-09-10T02:22:16.094" v="63" actId="1076"/>
          <ac:picMkLst>
            <pc:docMk/>
            <pc:sldMk cId="4010063240" sldId="375"/>
            <ac:picMk id="12" creationId="{1C282A52-7314-B8A8-673E-F60E34521983}"/>
          </ac:picMkLst>
        </pc:picChg>
        <pc:picChg chg="del">
          <ac:chgData name="瑛莉菜 羽田" userId="64c7e7a027abc1d1" providerId="LiveId" clId="{D8239F4C-D006-4AC7-8D98-B7359FB53CC6}" dt="2024-09-10T02:21:33.295" v="57" actId="478"/>
          <ac:picMkLst>
            <pc:docMk/>
            <pc:sldMk cId="4010063240" sldId="375"/>
            <ac:picMk id="13" creationId="{141CCAE6-F085-F639-EB24-F6AB049E787B}"/>
          </ac:picMkLst>
        </pc:picChg>
      </pc:sldChg>
    </pc:docChg>
  </pc:docChgLst>
  <pc:docChgLst>
    <pc:chgData name="瑛莉菜 羽田" userId="64c7e7a027abc1d1" providerId="LiveId" clId="{1DDE77A7-6094-4BC8-B5AF-C8CC676A0D2A}"/>
    <pc:docChg chg="custSel modSld">
      <pc:chgData name="瑛莉菜 羽田" userId="64c7e7a027abc1d1" providerId="LiveId" clId="{1DDE77A7-6094-4BC8-B5AF-C8CC676A0D2A}" dt="2024-09-09T08:34:50.098" v="66" actId="1076"/>
      <pc:docMkLst>
        <pc:docMk/>
      </pc:docMkLst>
      <pc:sldChg chg="addSp delSp modSp mod">
        <pc:chgData name="瑛莉菜 羽田" userId="64c7e7a027abc1d1" providerId="LiveId" clId="{1DDE77A7-6094-4BC8-B5AF-C8CC676A0D2A}" dt="2024-09-09T08:34:50.098" v="66" actId="1076"/>
        <pc:sldMkLst>
          <pc:docMk/>
          <pc:sldMk cId="4010063240" sldId="375"/>
        </pc:sldMkLst>
        <pc:spChg chg="mod">
          <ac:chgData name="瑛莉菜 羽田" userId="64c7e7a027abc1d1" providerId="LiveId" clId="{1DDE77A7-6094-4BC8-B5AF-C8CC676A0D2A}" dt="2024-09-09T08:32:24.460" v="42" actId="20577"/>
          <ac:spMkLst>
            <pc:docMk/>
            <pc:sldMk cId="4010063240" sldId="375"/>
            <ac:spMk id="2" creationId="{9C6C646A-4932-0ED0-0A88-228322997931}"/>
          </ac:spMkLst>
        </pc:spChg>
        <pc:spChg chg="mod">
          <ac:chgData name="瑛莉菜 羽田" userId="64c7e7a027abc1d1" providerId="LiveId" clId="{1DDE77A7-6094-4BC8-B5AF-C8CC676A0D2A}" dt="2024-09-09T08:32:08.498" v="16"/>
          <ac:spMkLst>
            <pc:docMk/>
            <pc:sldMk cId="4010063240" sldId="375"/>
            <ac:spMk id="10" creationId="{C3C3B70E-4FFF-B141-8B18-557D6A287CFD}"/>
          </ac:spMkLst>
        </pc:spChg>
        <pc:spChg chg="mod">
          <ac:chgData name="瑛莉菜 羽田" userId="64c7e7a027abc1d1" providerId="LiveId" clId="{1DDE77A7-6094-4BC8-B5AF-C8CC676A0D2A}" dt="2024-09-09T08:33:03.342" v="50" actId="1076"/>
          <ac:spMkLst>
            <pc:docMk/>
            <pc:sldMk cId="4010063240" sldId="375"/>
            <ac:spMk id="14" creationId="{4C1CE79F-7A8C-E943-C2CD-9B9D895545B4}"/>
          </ac:spMkLst>
        </pc:spChg>
        <pc:spChg chg="mod">
          <ac:chgData name="瑛莉菜 羽田" userId="64c7e7a027abc1d1" providerId="LiveId" clId="{1DDE77A7-6094-4BC8-B5AF-C8CC676A0D2A}" dt="2024-09-09T08:31:44.036" v="0"/>
          <ac:spMkLst>
            <pc:docMk/>
            <pc:sldMk cId="4010063240" sldId="375"/>
            <ac:spMk id="23" creationId="{00000000-0000-0000-0000-000000000000}"/>
          </ac:spMkLst>
        </pc:spChg>
        <pc:spChg chg="mod">
          <ac:chgData name="瑛莉菜 羽田" userId="64c7e7a027abc1d1" providerId="LiveId" clId="{1DDE77A7-6094-4BC8-B5AF-C8CC676A0D2A}" dt="2024-09-09T08:31:52.244" v="1"/>
          <ac:spMkLst>
            <pc:docMk/>
            <pc:sldMk cId="4010063240" sldId="375"/>
            <ac:spMk id="65" creationId="{00000000-0000-0000-0000-000000000000}"/>
          </ac:spMkLst>
        </pc:spChg>
        <pc:spChg chg="mod">
          <ac:chgData name="瑛莉菜 羽田" userId="64c7e7a027abc1d1" providerId="LiveId" clId="{1DDE77A7-6094-4BC8-B5AF-C8CC676A0D2A}" dt="2024-09-09T08:32:01.038" v="11" actId="20577"/>
          <ac:spMkLst>
            <pc:docMk/>
            <pc:sldMk cId="4010063240" sldId="375"/>
            <ac:spMk id="69" creationId="{00000000-0000-0000-0000-000000000000}"/>
          </ac:spMkLst>
        </pc:spChg>
        <pc:picChg chg="del">
          <ac:chgData name="瑛莉菜 羽田" userId="64c7e7a027abc1d1" providerId="LiveId" clId="{1DDE77A7-6094-4BC8-B5AF-C8CC676A0D2A}" dt="2024-09-09T08:33:24.444" v="54" actId="478"/>
          <ac:picMkLst>
            <pc:docMk/>
            <pc:sldMk cId="4010063240" sldId="375"/>
            <ac:picMk id="5" creationId="{4B86F815-CD40-9690-8629-3AF0FD5AFD70}"/>
          </ac:picMkLst>
        </pc:picChg>
        <pc:picChg chg="add mod">
          <ac:chgData name="瑛莉菜 羽田" userId="64c7e7a027abc1d1" providerId="LiveId" clId="{1DDE77A7-6094-4BC8-B5AF-C8CC676A0D2A}" dt="2024-09-09T08:33:30.512" v="57" actId="1076"/>
          <ac:picMkLst>
            <pc:docMk/>
            <pc:sldMk cId="4010063240" sldId="375"/>
            <ac:picMk id="6" creationId="{FB439006-F8A9-2693-2AA7-040E57A45CE7}"/>
          </ac:picMkLst>
        </pc:picChg>
        <pc:picChg chg="add mod">
          <ac:chgData name="瑛莉菜 羽田" userId="64c7e7a027abc1d1" providerId="LiveId" clId="{1DDE77A7-6094-4BC8-B5AF-C8CC676A0D2A}" dt="2024-09-09T08:34:50.098" v="66" actId="1076"/>
          <ac:picMkLst>
            <pc:docMk/>
            <pc:sldMk cId="4010063240" sldId="375"/>
            <ac:picMk id="8" creationId="{FA5C65A4-4AF6-3235-88EA-79C44BD69485}"/>
          </ac:picMkLst>
        </pc:picChg>
        <pc:picChg chg="del">
          <ac:chgData name="瑛莉菜 羽田" userId="64c7e7a027abc1d1" providerId="LiveId" clId="{1DDE77A7-6094-4BC8-B5AF-C8CC676A0D2A}" dt="2024-09-09T08:33:34.573" v="59" actId="478"/>
          <ac:picMkLst>
            <pc:docMk/>
            <pc:sldMk cId="4010063240" sldId="375"/>
            <ac:picMk id="9" creationId="{4D25DFBF-1AF2-BF2D-7095-F15882E7FD01}"/>
          </ac:picMkLst>
        </pc:picChg>
        <pc:picChg chg="del">
          <ac:chgData name="瑛莉菜 羽田" userId="64c7e7a027abc1d1" providerId="LiveId" clId="{1DDE77A7-6094-4BC8-B5AF-C8CC676A0D2A}" dt="2024-09-09T08:33:34.034" v="58" actId="478"/>
          <ac:picMkLst>
            <pc:docMk/>
            <pc:sldMk cId="4010063240" sldId="375"/>
            <ac:picMk id="13" creationId="{7AE7BD69-6C66-E4B5-1880-9F514CC287DC}"/>
          </ac:picMkLst>
        </pc:picChg>
      </pc:sldChg>
    </pc:docChg>
  </pc:docChgLst>
  <pc:docChgLst>
    <pc:chgData name="瑛莉菜 羽田" userId="64c7e7a027abc1d1" providerId="LiveId" clId="{B3764A99-6AA9-443B-A876-153ED3A62D34}"/>
    <pc:docChg chg="undo custSel modSld">
      <pc:chgData name="瑛莉菜 羽田" userId="64c7e7a027abc1d1" providerId="LiveId" clId="{B3764A99-6AA9-443B-A876-153ED3A62D34}" dt="2024-09-09T09:06:25.647" v="42" actId="1076"/>
      <pc:docMkLst>
        <pc:docMk/>
      </pc:docMkLst>
      <pc:sldChg chg="addSp delSp modSp mod">
        <pc:chgData name="瑛莉菜 羽田" userId="64c7e7a027abc1d1" providerId="LiveId" clId="{B3764A99-6AA9-443B-A876-153ED3A62D34}" dt="2024-09-09T09:06:25.647" v="42" actId="1076"/>
        <pc:sldMkLst>
          <pc:docMk/>
          <pc:sldMk cId="4010063240" sldId="375"/>
        </pc:sldMkLst>
        <pc:spChg chg="mod">
          <ac:chgData name="瑛莉菜 羽田" userId="64c7e7a027abc1d1" providerId="LiveId" clId="{B3764A99-6AA9-443B-A876-153ED3A62D34}" dt="2024-09-09T09:03:36.944" v="11" actId="20577"/>
          <ac:spMkLst>
            <pc:docMk/>
            <pc:sldMk cId="4010063240" sldId="375"/>
            <ac:spMk id="2" creationId="{9C6C646A-4932-0ED0-0A88-228322997931}"/>
          </ac:spMkLst>
        </pc:spChg>
        <pc:spChg chg="mod">
          <ac:chgData name="瑛莉菜 羽田" userId="64c7e7a027abc1d1" providerId="LiveId" clId="{B3764A99-6AA9-443B-A876-153ED3A62D34}" dt="2024-09-09T09:01:46.107" v="2"/>
          <ac:spMkLst>
            <pc:docMk/>
            <pc:sldMk cId="4010063240" sldId="375"/>
            <ac:spMk id="10" creationId="{C3C3B70E-4FFF-B141-8B18-557D6A287CFD}"/>
          </ac:spMkLst>
        </pc:spChg>
        <pc:spChg chg="mod">
          <ac:chgData name="瑛莉菜 羽田" userId="64c7e7a027abc1d1" providerId="LiveId" clId="{B3764A99-6AA9-443B-A876-153ED3A62D34}" dt="2024-09-09T09:05:20.026" v="27" actId="1076"/>
          <ac:spMkLst>
            <pc:docMk/>
            <pc:sldMk cId="4010063240" sldId="375"/>
            <ac:spMk id="14" creationId="{4C1CE79F-7A8C-E943-C2CD-9B9D895545B4}"/>
          </ac:spMkLst>
        </pc:spChg>
        <pc:spChg chg="mod">
          <ac:chgData name="瑛莉菜 羽田" userId="64c7e7a027abc1d1" providerId="LiveId" clId="{B3764A99-6AA9-443B-A876-153ED3A62D34}" dt="2024-09-09T09:01:32.411" v="0"/>
          <ac:spMkLst>
            <pc:docMk/>
            <pc:sldMk cId="4010063240" sldId="375"/>
            <ac:spMk id="23" creationId="{00000000-0000-0000-0000-000000000000}"/>
          </ac:spMkLst>
        </pc:spChg>
        <pc:spChg chg="mod">
          <ac:chgData name="瑛莉菜 羽田" userId="64c7e7a027abc1d1" providerId="LiveId" clId="{B3764A99-6AA9-443B-A876-153ED3A62D34}" dt="2024-09-09T09:01:38.758" v="1"/>
          <ac:spMkLst>
            <pc:docMk/>
            <pc:sldMk cId="4010063240" sldId="375"/>
            <ac:spMk id="65" creationId="{00000000-0000-0000-0000-000000000000}"/>
          </ac:spMkLst>
        </pc:spChg>
        <pc:spChg chg="mod">
          <ac:chgData name="瑛莉菜 羽田" userId="64c7e7a027abc1d1" providerId="LiveId" clId="{B3764A99-6AA9-443B-A876-153ED3A62D34}" dt="2024-09-09T09:03:53.172" v="17" actId="20577"/>
          <ac:spMkLst>
            <pc:docMk/>
            <pc:sldMk cId="4010063240" sldId="375"/>
            <ac:spMk id="69" creationId="{00000000-0000-0000-0000-000000000000}"/>
          </ac:spMkLst>
        </pc:spChg>
        <pc:picChg chg="del">
          <ac:chgData name="瑛莉菜 羽田" userId="64c7e7a027abc1d1" providerId="LiveId" clId="{B3764A99-6AA9-443B-A876-153ED3A62D34}" dt="2024-09-09T09:05:35.680" v="31" actId="478"/>
          <ac:picMkLst>
            <pc:docMk/>
            <pc:sldMk cId="4010063240" sldId="375"/>
            <ac:picMk id="5" creationId="{6BF377F8-825F-8AF1-BE94-E47780ABEA8E}"/>
          </ac:picMkLst>
        </pc:picChg>
        <pc:picChg chg="add mod">
          <ac:chgData name="瑛莉菜 羽田" userId="64c7e7a027abc1d1" providerId="LiveId" clId="{B3764A99-6AA9-443B-A876-153ED3A62D34}" dt="2024-09-09T09:05:39.741" v="32" actId="1076"/>
          <ac:picMkLst>
            <pc:docMk/>
            <pc:sldMk cId="4010063240" sldId="375"/>
            <ac:picMk id="6" creationId="{3B3F5EE1-3AF4-D109-805B-1C703A6A2C55}"/>
          </ac:picMkLst>
        </pc:picChg>
        <pc:picChg chg="add mod">
          <ac:chgData name="瑛莉菜 羽田" userId="64c7e7a027abc1d1" providerId="LiveId" clId="{B3764A99-6AA9-443B-A876-153ED3A62D34}" dt="2024-09-09T09:05:56.991" v="37" actId="1076"/>
          <ac:picMkLst>
            <pc:docMk/>
            <pc:sldMk cId="4010063240" sldId="375"/>
            <ac:picMk id="8" creationId="{10F63819-BDB2-21ED-B79E-AC06F097692E}"/>
          </ac:picMkLst>
        </pc:picChg>
        <pc:picChg chg="del">
          <ac:chgData name="瑛莉菜 羽田" userId="64c7e7a027abc1d1" providerId="LiveId" clId="{B3764A99-6AA9-443B-A876-153ED3A62D34}" dt="2024-09-09T09:05:41.595" v="34" actId="478"/>
          <ac:picMkLst>
            <pc:docMk/>
            <pc:sldMk cId="4010063240" sldId="375"/>
            <ac:picMk id="9" creationId="{077DCF57-41F4-02A8-82F2-2D0CF40A8B42}"/>
          </ac:picMkLst>
        </pc:picChg>
        <pc:picChg chg="del">
          <ac:chgData name="瑛莉菜 羽田" userId="64c7e7a027abc1d1" providerId="LiveId" clId="{B3764A99-6AA9-443B-A876-153ED3A62D34}" dt="2024-09-09T09:05:41.044" v="33" actId="478"/>
          <ac:picMkLst>
            <pc:docMk/>
            <pc:sldMk cId="4010063240" sldId="375"/>
            <ac:picMk id="12" creationId="{CD83796A-5EF4-39AD-3B21-C65B6D40EE3F}"/>
          </ac:picMkLst>
        </pc:picChg>
        <pc:picChg chg="add mod">
          <ac:chgData name="瑛莉菜 羽田" userId="64c7e7a027abc1d1" providerId="LiveId" clId="{B3764A99-6AA9-443B-A876-153ED3A62D34}" dt="2024-09-09T09:06:25.647" v="42" actId="1076"/>
          <ac:picMkLst>
            <pc:docMk/>
            <pc:sldMk cId="4010063240" sldId="375"/>
            <ac:picMk id="13" creationId="{141CCAE6-F085-F639-EB24-F6AB049E787B}"/>
          </ac:picMkLst>
        </pc:picChg>
      </pc:sldChg>
    </pc:docChg>
  </pc:docChgLst>
  <pc:docChgLst>
    <pc:chgData name="瑛莉菜 羽田" userId="64c7e7a027abc1d1" providerId="LiveId" clId="{79F2D5F0-E4E8-4753-8B32-2D3C25FCE09B}"/>
    <pc:docChg chg="custSel modSld">
      <pc:chgData name="瑛莉菜 羽田" userId="64c7e7a027abc1d1" providerId="LiveId" clId="{79F2D5F0-E4E8-4753-8B32-2D3C25FCE09B}" dt="2024-09-09T07:30:09.627" v="50" actId="1076"/>
      <pc:docMkLst>
        <pc:docMk/>
      </pc:docMkLst>
      <pc:sldChg chg="addSp delSp modSp mod">
        <pc:chgData name="瑛莉菜 羽田" userId="64c7e7a027abc1d1" providerId="LiveId" clId="{79F2D5F0-E4E8-4753-8B32-2D3C25FCE09B}" dt="2024-09-09T07:30:09.627" v="50" actId="1076"/>
        <pc:sldMkLst>
          <pc:docMk/>
          <pc:sldMk cId="4010063240" sldId="375"/>
        </pc:sldMkLst>
        <pc:spChg chg="mod">
          <ac:chgData name="瑛莉菜 羽田" userId="64c7e7a027abc1d1" providerId="LiveId" clId="{79F2D5F0-E4E8-4753-8B32-2D3C25FCE09B}" dt="2024-09-09T07:21:07.461" v="27" actId="20577"/>
          <ac:spMkLst>
            <pc:docMk/>
            <pc:sldMk cId="4010063240" sldId="375"/>
            <ac:spMk id="2" creationId="{9C6C646A-4932-0ED0-0A88-228322997931}"/>
          </ac:spMkLst>
        </pc:spChg>
        <pc:spChg chg="mod">
          <ac:chgData name="瑛莉菜 羽田" userId="64c7e7a027abc1d1" providerId="LiveId" clId="{79F2D5F0-E4E8-4753-8B32-2D3C25FCE09B}" dt="2024-09-09T07:26:45.340" v="33"/>
          <ac:spMkLst>
            <pc:docMk/>
            <pc:sldMk cId="4010063240" sldId="375"/>
            <ac:spMk id="14" creationId="{4C1CE79F-7A8C-E943-C2CD-9B9D895545B4}"/>
          </ac:spMkLst>
        </pc:spChg>
        <pc:spChg chg="mod">
          <ac:chgData name="瑛莉菜 羽田" userId="64c7e7a027abc1d1" providerId="LiveId" clId="{79F2D5F0-E4E8-4753-8B32-2D3C25FCE09B}" dt="2024-09-09T07:20:29.005" v="0"/>
          <ac:spMkLst>
            <pc:docMk/>
            <pc:sldMk cId="4010063240" sldId="375"/>
            <ac:spMk id="23" creationId="{00000000-0000-0000-0000-000000000000}"/>
          </ac:spMkLst>
        </pc:spChg>
        <pc:spChg chg="mod">
          <ac:chgData name="瑛莉菜 羽田" userId="64c7e7a027abc1d1" providerId="LiveId" clId="{79F2D5F0-E4E8-4753-8B32-2D3C25FCE09B}" dt="2024-09-09T07:20:35.382" v="1"/>
          <ac:spMkLst>
            <pc:docMk/>
            <pc:sldMk cId="4010063240" sldId="375"/>
            <ac:spMk id="65" creationId="{00000000-0000-0000-0000-000000000000}"/>
          </ac:spMkLst>
        </pc:spChg>
        <pc:picChg chg="del">
          <ac:chgData name="瑛莉菜 羽田" userId="64c7e7a027abc1d1" providerId="LiveId" clId="{79F2D5F0-E4E8-4753-8B32-2D3C25FCE09B}" dt="2024-09-09T07:28:55.727" v="36" actId="478"/>
          <ac:picMkLst>
            <pc:docMk/>
            <pc:sldMk cId="4010063240" sldId="375"/>
            <ac:picMk id="5" creationId="{36A189CF-F788-F095-44AD-1C7E1E75F555}"/>
          </ac:picMkLst>
        </pc:picChg>
        <pc:picChg chg="add mod">
          <ac:chgData name="瑛莉菜 羽田" userId="64c7e7a027abc1d1" providerId="LiveId" clId="{79F2D5F0-E4E8-4753-8B32-2D3C25FCE09B}" dt="2024-09-09T07:29:04.517" v="40" actId="14100"/>
          <ac:picMkLst>
            <pc:docMk/>
            <pc:sldMk cId="4010063240" sldId="375"/>
            <ac:picMk id="6" creationId="{6ED04487-DF8F-2197-D1DA-54F4A1AA1BA4}"/>
          </ac:picMkLst>
        </pc:picChg>
        <pc:picChg chg="add mod">
          <ac:chgData name="瑛莉菜 羽田" userId="64c7e7a027abc1d1" providerId="LiveId" clId="{79F2D5F0-E4E8-4753-8B32-2D3C25FCE09B}" dt="2024-09-09T07:29:42.099" v="45" actId="1076"/>
          <ac:picMkLst>
            <pc:docMk/>
            <pc:sldMk cId="4010063240" sldId="375"/>
            <ac:picMk id="8" creationId="{C15C8F57-E246-8FB3-990D-168183FAFD61}"/>
          </ac:picMkLst>
        </pc:picChg>
        <pc:picChg chg="add mod">
          <ac:chgData name="瑛莉菜 羽田" userId="64c7e7a027abc1d1" providerId="LiveId" clId="{79F2D5F0-E4E8-4753-8B32-2D3C25FCE09B}" dt="2024-09-09T07:30:09.627" v="50" actId="1076"/>
          <ac:picMkLst>
            <pc:docMk/>
            <pc:sldMk cId="4010063240" sldId="375"/>
            <ac:picMk id="11" creationId="{6DAF6D4A-E789-D4ED-6D56-865B3686CDC2}"/>
          </ac:picMkLst>
        </pc:picChg>
        <pc:picChg chg="del">
          <ac:chgData name="瑛莉菜 羽田" userId="64c7e7a027abc1d1" providerId="LiveId" clId="{79F2D5F0-E4E8-4753-8B32-2D3C25FCE09B}" dt="2024-09-09T07:29:05.579" v="41" actId="478"/>
          <ac:picMkLst>
            <pc:docMk/>
            <pc:sldMk cId="4010063240" sldId="375"/>
            <ac:picMk id="13" creationId="{3F95E31D-430F-91FD-6476-D6A7B6F5A883}"/>
          </ac:picMkLst>
        </pc:picChg>
        <pc:picChg chg="del">
          <ac:chgData name="瑛莉菜 羽田" userId="64c7e7a027abc1d1" providerId="LiveId" clId="{79F2D5F0-E4E8-4753-8B32-2D3C25FCE09B}" dt="2024-09-09T07:29:06.192" v="42" actId="478"/>
          <ac:picMkLst>
            <pc:docMk/>
            <pc:sldMk cId="4010063240" sldId="375"/>
            <ac:picMk id="16" creationId="{3DBD8CB8-853D-2290-7C3F-CB77DE76D71E}"/>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2024/9/24</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2024/9/24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2024/9/24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2024/9/24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2024/9/24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2024/9/24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2024/9/24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2024/9/24</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2024/9/24</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2024/9/24</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2024/9/24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2024/9/24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2024/9/24</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728400" cy="43732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テイクアウトタンブラー</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9" y="1691656"/>
            <a:ext cx="322853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l-GR" altLang="ja-JP" sz="1000" b="0" i="0" dirty="0">
                <a:solidFill>
                  <a:srgbClr val="333333"/>
                </a:solidFill>
                <a:effectLst/>
                <a:latin typeface="Meiryo" panose="020B0604030504040204" pitchFamily="34" charset="-128"/>
                <a:ea typeface="Meiryo" panose="020B0604030504040204" pitchFamily="34" charset="-128"/>
              </a:rPr>
              <a:t>φ92×135</a:t>
            </a:r>
            <a:r>
              <a:rPr lang="ja-JP" altLang="el-GR"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874506" cy="37426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シルク印刷</a:t>
            </a:r>
            <a:endParaRPr lang="en-US" altLang="ja-JP" sz="1000" b="0" i="0" dirty="0">
              <a:solidFill>
                <a:srgbClr val="333333"/>
              </a:solidFill>
              <a:effectLst/>
              <a:latin typeface="Meiryo" panose="020B0604030504040204" pitchFamily="50" charset="-128"/>
              <a:ea typeface="Meiryo"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〇〇印刷の場合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9C6C646A-4932-0ED0-0A88-228322997931}"/>
              </a:ext>
            </a:extLst>
          </p:cNvPr>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ja-JP" altLang="en-US" sz="1000" b="0" i="0">
                <a:solidFill>
                  <a:srgbClr val="333333"/>
                </a:solidFill>
                <a:effectLst/>
                <a:latin typeface="Meiryo" panose="020B0604030504040204" pitchFamily="34" charset="-128"/>
                <a:ea typeface="Meiryo" panose="020B0604030504040204" pitchFamily="34" charset="-128"/>
              </a:rPr>
              <a:t>シルク印刷範囲：</a:t>
            </a:r>
            <a:r>
              <a:rPr lang="en-US" altLang="ja-JP" sz="1000" b="0" i="0" dirty="0">
                <a:solidFill>
                  <a:srgbClr val="333333"/>
                </a:solidFill>
                <a:effectLst/>
                <a:latin typeface="Meiryo" panose="020B0604030504040204" pitchFamily="34" charset="-128"/>
                <a:ea typeface="Meiryo" panose="020B0604030504040204" pitchFamily="34" charset="-128"/>
              </a:rPr>
              <a:t> W206×H79</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lang="en-US" altLang="ja-JP" sz="1000" b="0" i="0" dirty="0">
              <a:solidFill>
                <a:srgbClr val="333333"/>
              </a:solidFill>
              <a:effectLst/>
              <a:latin typeface="Meiryo" panose="020B0604030504040204" pitchFamily="34" charset="-128"/>
              <a:ea typeface="Meiryo" panose="020B0604030504040204" pitchFamily="34" charset="-128"/>
            </a:endParaRPr>
          </a:p>
        </p:txBody>
      </p:sp>
      <p:sp>
        <p:nvSpPr>
          <p:cNvPr id="10" name="テキスト ボックス 9">
            <a:extLst>
              <a:ext uri="{FF2B5EF4-FFF2-40B4-BE49-F238E27FC236}">
                <a16:creationId xmlns:a16="http://schemas.microsoft.com/office/drawing/2014/main" id="{C3C3B70E-4FFF-B141-8B18-557D6A287CFD}"/>
              </a:ext>
            </a:extLst>
          </p:cNvPr>
          <p:cNvSpPr txBox="1"/>
          <p:nvPr/>
        </p:nvSpPr>
        <p:spPr>
          <a:xfrm>
            <a:off x="7296622" y="2463268"/>
            <a:ext cx="3384375" cy="246221"/>
          </a:xfrm>
          <a:prstGeom prst="rect">
            <a:avLst/>
          </a:prstGeom>
          <a:noFill/>
        </p:spPr>
        <p:txBody>
          <a:bodyPr wrap="square">
            <a:spAutoFit/>
          </a:bodyPr>
          <a:lstStyle/>
          <a:p>
            <a:r>
              <a:rPr lang="en-US" altLang="ja-JP" sz="1000" b="0" i="0" dirty="0">
                <a:solidFill>
                  <a:srgbClr val="333333"/>
                </a:solidFill>
                <a:effectLst/>
                <a:latin typeface="Meiryo" panose="020B0604030504040204" pitchFamily="34" charset="-128"/>
                <a:ea typeface="Meiryo" panose="020B0604030504040204" pitchFamily="34" charset="-128"/>
              </a:rPr>
              <a:t>PP</a:t>
            </a:r>
            <a:r>
              <a:rPr lang="ja-JP" altLang="en-US" sz="1000" b="0" i="0">
                <a:solidFill>
                  <a:srgbClr val="333333"/>
                </a:solidFill>
                <a:effectLst/>
                <a:latin typeface="Meiryo" panose="020B0604030504040204" pitchFamily="34" charset="-128"/>
                <a:ea typeface="Meiryo" panose="020B0604030504040204" pitchFamily="34" charset="-128"/>
              </a:rPr>
              <a:t>、シリコーンゴム</a:t>
            </a:r>
            <a:endParaRPr lang="ja-JP" altLang="en-US" sz="1000" dirty="0">
              <a:latin typeface="メイリオ" panose="020B0604030504040204" pitchFamily="50" charset="-128"/>
              <a:ea typeface="メイリオ" panose="020B0604030504040204" pitchFamily="50" charset="-128"/>
            </a:endParaRPr>
          </a:p>
        </p:txBody>
      </p:sp>
      <p:sp>
        <p:nvSpPr>
          <p:cNvPr id="14" name="テキスト ボックス 13">
            <a:extLst>
              <a:ext uri="{FF2B5EF4-FFF2-40B4-BE49-F238E27FC236}">
                <a16:creationId xmlns:a16="http://schemas.microsoft.com/office/drawing/2014/main" id="{4C1CE79F-7A8C-E943-C2CD-9B9D895545B4}"/>
              </a:ext>
            </a:extLst>
          </p:cNvPr>
          <p:cNvSpPr txBox="1"/>
          <p:nvPr/>
        </p:nvSpPr>
        <p:spPr>
          <a:xfrm>
            <a:off x="926712" y="5867041"/>
            <a:ext cx="4633631" cy="1015663"/>
          </a:xfrm>
          <a:prstGeom prst="rect">
            <a:avLst/>
          </a:prstGeom>
          <a:noFill/>
        </p:spPr>
        <p:txBody>
          <a:bodyPr wrap="square">
            <a:spAutoFit/>
          </a:bodyPr>
          <a:lstStyle/>
          <a:p>
            <a:r>
              <a:rPr lang="ja-JP" altLang="en-US" sz="1000" b="0" i="0">
                <a:solidFill>
                  <a:srgbClr val="333333"/>
                </a:solidFill>
                <a:effectLst/>
                <a:latin typeface="Meiryo" panose="020B0604030504040204" pitchFamily="34" charset="-128"/>
                <a:ea typeface="Meiryo" panose="020B0604030504040204" pitchFamily="34" charset="-128"/>
              </a:rPr>
              <a:t>カフェのテイクアウトカップのようなデザインのタンブラー。</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フロストボディが都会的な印象です。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プラスチック</a:t>
            </a:r>
            <a:r>
              <a:rPr lang="en-US" altLang="ja-JP" sz="1000" b="0" i="0" dirty="0">
                <a:solidFill>
                  <a:srgbClr val="333333"/>
                </a:solidFill>
                <a:effectLst/>
                <a:latin typeface="Meiryo" panose="020B0604030504040204" pitchFamily="34" charset="-128"/>
                <a:ea typeface="Meiryo" panose="020B0604030504040204" pitchFamily="34" charset="-128"/>
              </a:rPr>
              <a:t>2</a:t>
            </a:r>
            <a:r>
              <a:rPr lang="ja-JP" altLang="en-US" sz="1000" b="0" i="0">
                <a:solidFill>
                  <a:srgbClr val="333333"/>
                </a:solidFill>
                <a:effectLst/>
                <a:latin typeface="Meiryo" panose="020B0604030504040204" pitchFamily="34" charset="-128"/>
                <a:ea typeface="Meiryo" panose="020B0604030504040204" pitchFamily="34" charset="-128"/>
              </a:rPr>
              <a:t>層構造で、温かい飲み物を入れても外側が熱くならず、安心して持ち運びいただけます。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側面に大きく回転シルクで名入れすれば、まるでおしゃれなカフェの販売グッズのようなオリジナルタンブラーを作ることができます。</a:t>
            </a:r>
            <a:endParaRPr lang="en-US" altLang="ja-JP" sz="1000" dirty="0">
              <a:solidFill>
                <a:srgbClr val="333333"/>
              </a:solidFill>
              <a:latin typeface="Meiryo" panose="020B0604030504040204" pitchFamily="50" charset="-128"/>
              <a:ea typeface="Meiryo" panose="020B0604030504040204" pitchFamily="50" charset="-128"/>
            </a:endParaRPr>
          </a:p>
        </p:txBody>
      </p:sp>
      <p:pic>
        <p:nvPicPr>
          <p:cNvPr id="16" name="図 15">
            <a:extLst>
              <a:ext uri="{FF2B5EF4-FFF2-40B4-BE49-F238E27FC236}">
                <a16:creationId xmlns:a16="http://schemas.microsoft.com/office/drawing/2014/main" id="{12FBFBBD-E656-953B-2F22-35320D5E1A05}"/>
              </a:ext>
            </a:extLst>
          </p:cNvPr>
          <p:cNvPicPr>
            <a:picLocks noChangeAspect="1"/>
          </p:cNvPicPr>
          <p:nvPr/>
        </p:nvPicPr>
        <p:blipFill>
          <a:blip r:embed="rId3"/>
          <a:stretch>
            <a:fillRect/>
          </a:stretch>
        </p:blipFill>
        <p:spPr>
          <a:xfrm>
            <a:off x="4059142" y="839166"/>
            <a:ext cx="481080" cy="562054"/>
          </a:xfrm>
          <a:prstGeom prst="rect">
            <a:avLst/>
          </a:prstGeom>
        </p:spPr>
      </p:pic>
      <p:pic>
        <p:nvPicPr>
          <p:cNvPr id="17" name="図 16">
            <a:extLst>
              <a:ext uri="{FF2B5EF4-FFF2-40B4-BE49-F238E27FC236}">
                <a16:creationId xmlns:a16="http://schemas.microsoft.com/office/drawing/2014/main" id="{3F1F883D-7697-BBE0-3390-156397C0AF66}"/>
              </a:ext>
            </a:extLst>
          </p:cNvPr>
          <p:cNvPicPr>
            <a:picLocks noChangeAspect="1"/>
          </p:cNvPicPr>
          <p:nvPr/>
        </p:nvPicPr>
        <p:blipFill>
          <a:blip r:embed="rId4"/>
          <a:stretch>
            <a:fillRect/>
          </a:stretch>
        </p:blipFill>
        <p:spPr>
          <a:xfrm>
            <a:off x="3710201" y="3125304"/>
            <a:ext cx="541623" cy="235045"/>
          </a:xfrm>
          <a:prstGeom prst="rect">
            <a:avLst/>
          </a:prstGeom>
        </p:spPr>
      </p:pic>
      <p:pic>
        <p:nvPicPr>
          <p:cNvPr id="19" name="図 18">
            <a:extLst>
              <a:ext uri="{FF2B5EF4-FFF2-40B4-BE49-F238E27FC236}">
                <a16:creationId xmlns:a16="http://schemas.microsoft.com/office/drawing/2014/main" id="{684D5D22-F095-AAFD-0D28-3319C9C166FE}"/>
              </a:ext>
            </a:extLst>
          </p:cNvPr>
          <p:cNvPicPr>
            <a:picLocks noChangeAspect="1"/>
          </p:cNvPicPr>
          <p:nvPr/>
        </p:nvPicPr>
        <p:blipFill>
          <a:blip r:embed="rId4"/>
          <a:stretch>
            <a:fillRect/>
          </a:stretch>
        </p:blipFill>
        <p:spPr>
          <a:xfrm>
            <a:off x="3742864" y="1077331"/>
            <a:ext cx="577674" cy="250689"/>
          </a:xfrm>
          <a:prstGeom prst="rect">
            <a:avLst/>
          </a:prstGeom>
        </p:spPr>
      </p:pic>
      <p:pic>
        <p:nvPicPr>
          <p:cNvPr id="18" name="図 17">
            <a:extLst>
              <a:ext uri="{FF2B5EF4-FFF2-40B4-BE49-F238E27FC236}">
                <a16:creationId xmlns:a16="http://schemas.microsoft.com/office/drawing/2014/main" id="{C9F1403B-28D3-3EC1-CF7B-4EA22F09BC87}"/>
              </a:ext>
            </a:extLst>
          </p:cNvPr>
          <p:cNvPicPr>
            <a:picLocks noChangeAspect="1"/>
          </p:cNvPicPr>
          <p:nvPr/>
        </p:nvPicPr>
        <p:blipFill>
          <a:blip r:embed="rId5"/>
          <a:stretch>
            <a:fillRect/>
          </a:stretch>
        </p:blipFill>
        <p:spPr>
          <a:xfrm>
            <a:off x="3807432" y="3052433"/>
            <a:ext cx="1016380" cy="285857"/>
          </a:xfrm>
          <a:prstGeom prst="rect">
            <a:avLst/>
          </a:prstGeom>
        </p:spPr>
      </p:pic>
      <p:pic>
        <p:nvPicPr>
          <p:cNvPr id="21" name="図 20">
            <a:extLst>
              <a:ext uri="{FF2B5EF4-FFF2-40B4-BE49-F238E27FC236}">
                <a16:creationId xmlns:a16="http://schemas.microsoft.com/office/drawing/2014/main" id="{3F7AAAA4-EDBD-D246-4A49-6E8B7AC16916}"/>
              </a:ext>
            </a:extLst>
          </p:cNvPr>
          <p:cNvPicPr>
            <a:picLocks noChangeAspect="1"/>
          </p:cNvPicPr>
          <p:nvPr/>
        </p:nvPicPr>
        <p:blipFill>
          <a:blip r:embed="rId5"/>
          <a:stretch>
            <a:fillRect/>
          </a:stretch>
        </p:blipFill>
        <p:spPr>
          <a:xfrm>
            <a:off x="4097952" y="1136887"/>
            <a:ext cx="835715" cy="235045"/>
          </a:xfrm>
          <a:prstGeom prst="rect">
            <a:avLst/>
          </a:prstGeom>
        </p:spPr>
      </p:pic>
      <p:pic>
        <p:nvPicPr>
          <p:cNvPr id="20" name="図 19">
            <a:extLst>
              <a:ext uri="{FF2B5EF4-FFF2-40B4-BE49-F238E27FC236}">
                <a16:creationId xmlns:a16="http://schemas.microsoft.com/office/drawing/2014/main" id="{01B68D3F-6274-B1DC-9899-08E428675941}"/>
              </a:ext>
            </a:extLst>
          </p:cNvPr>
          <p:cNvPicPr>
            <a:picLocks noChangeAspect="1"/>
          </p:cNvPicPr>
          <p:nvPr/>
        </p:nvPicPr>
        <p:blipFill>
          <a:blip r:embed="rId6"/>
          <a:stretch>
            <a:fillRect/>
          </a:stretch>
        </p:blipFill>
        <p:spPr>
          <a:xfrm>
            <a:off x="3613468" y="914454"/>
            <a:ext cx="1016381" cy="350182"/>
          </a:xfrm>
          <a:prstGeom prst="rect">
            <a:avLst/>
          </a:prstGeom>
        </p:spPr>
      </p:pic>
      <p:pic>
        <p:nvPicPr>
          <p:cNvPr id="24" name="図 23">
            <a:extLst>
              <a:ext uri="{FF2B5EF4-FFF2-40B4-BE49-F238E27FC236}">
                <a16:creationId xmlns:a16="http://schemas.microsoft.com/office/drawing/2014/main" id="{A93EE3BD-B851-D3F7-4C3C-33800CE51FD7}"/>
              </a:ext>
            </a:extLst>
          </p:cNvPr>
          <p:cNvPicPr>
            <a:picLocks noChangeAspect="1"/>
          </p:cNvPicPr>
          <p:nvPr/>
        </p:nvPicPr>
        <p:blipFill>
          <a:blip r:embed="rId6"/>
          <a:stretch>
            <a:fillRect/>
          </a:stretch>
        </p:blipFill>
        <p:spPr>
          <a:xfrm>
            <a:off x="3778332" y="2961157"/>
            <a:ext cx="813187" cy="280174"/>
          </a:xfrm>
          <a:prstGeom prst="rect">
            <a:avLst/>
          </a:prstGeom>
        </p:spPr>
      </p:pic>
      <p:pic>
        <p:nvPicPr>
          <p:cNvPr id="26" name="図 25">
            <a:extLst>
              <a:ext uri="{FF2B5EF4-FFF2-40B4-BE49-F238E27FC236}">
                <a16:creationId xmlns:a16="http://schemas.microsoft.com/office/drawing/2014/main" id="{DBCD66AD-6D93-500D-F844-EAA8225AA443}"/>
              </a:ext>
            </a:extLst>
          </p:cNvPr>
          <p:cNvPicPr>
            <a:picLocks noChangeAspect="1"/>
          </p:cNvPicPr>
          <p:nvPr/>
        </p:nvPicPr>
        <p:blipFill>
          <a:blip r:embed="rId7"/>
          <a:stretch>
            <a:fillRect/>
          </a:stretch>
        </p:blipFill>
        <p:spPr>
          <a:xfrm>
            <a:off x="3421748" y="3036616"/>
            <a:ext cx="239837" cy="408472"/>
          </a:xfrm>
          <a:prstGeom prst="rect">
            <a:avLst/>
          </a:prstGeom>
        </p:spPr>
      </p:pic>
      <p:pic>
        <p:nvPicPr>
          <p:cNvPr id="28" name="図 27">
            <a:extLst>
              <a:ext uri="{FF2B5EF4-FFF2-40B4-BE49-F238E27FC236}">
                <a16:creationId xmlns:a16="http://schemas.microsoft.com/office/drawing/2014/main" id="{8450B1BC-9402-EDC1-DCD9-22863DA28041}"/>
              </a:ext>
            </a:extLst>
          </p:cNvPr>
          <p:cNvPicPr>
            <a:picLocks noChangeAspect="1"/>
          </p:cNvPicPr>
          <p:nvPr/>
        </p:nvPicPr>
        <p:blipFill>
          <a:blip r:embed="rId7"/>
          <a:stretch>
            <a:fillRect/>
          </a:stretch>
        </p:blipFill>
        <p:spPr>
          <a:xfrm>
            <a:off x="4840614" y="2944818"/>
            <a:ext cx="319370" cy="543927"/>
          </a:xfrm>
          <a:prstGeom prst="rect">
            <a:avLst/>
          </a:prstGeom>
        </p:spPr>
      </p:pic>
      <p:pic>
        <p:nvPicPr>
          <p:cNvPr id="22" name="図 21">
            <a:extLst>
              <a:ext uri="{FF2B5EF4-FFF2-40B4-BE49-F238E27FC236}">
                <a16:creationId xmlns:a16="http://schemas.microsoft.com/office/drawing/2014/main" id="{EE397D5B-8877-8014-B368-D907246DA264}"/>
              </a:ext>
            </a:extLst>
          </p:cNvPr>
          <p:cNvPicPr>
            <a:picLocks noChangeAspect="1"/>
          </p:cNvPicPr>
          <p:nvPr/>
        </p:nvPicPr>
        <p:blipFill>
          <a:blip r:embed="rId8"/>
          <a:stretch>
            <a:fillRect/>
          </a:stretch>
        </p:blipFill>
        <p:spPr>
          <a:xfrm>
            <a:off x="4260485" y="921065"/>
            <a:ext cx="601280" cy="294376"/>
          </a:xfrm>
          <a:prstGeom prst="rect">
            <a:avLst/>
          </a:prstGeom>
        </p:spPr>
      </p:pic>
      <p:pic>
        <p:nvPicPr>
          <p:cNvPr id="12" name="図 11">
            <a:extLst>
              <a:ext uri="{FF2B5EF4-FFF2-40B4-BE49-F238E27FC236}">
                <a16:creationId xmlns:a16="http://schemas.microsoft.com/office/drawing/2014/main" id="{ECCD26AD-1A88-7393-EC6C-D208D4A7C5D4}"/>
              </a:ext>
            </a:extLst>
          </p:cNvPr>
          <p:cNvPicPr>
            <a:picLocks noChangeAspect="1"/>
          </p:cNvPicPr>
          <p:nvPr/>
        </p:nvPicPr>
        <p:blipFill>
          <a:blip r:embed="rId9"/>
          <a:stretch>
            <a:fillRect/>
          </a:stretch>
        </p:blipFill>
        <p:spPr>
          <a:xfrm>
            <a:off x="3908189" y="2353731"/>
            <a:ext cx="486097" cy="334192"/>
          </a:xfrm>
          <a:prstGeom prst="rect">
            <a:avLst/>
          </a:prstGeom>
        </p:spPr>
      </p:pic>
      <p:pic>
        <p:nvPicPr>
          <p:cNvPr id="27" name="図 26">
            <a:extLst>
              <a:ext uri="{FF2B5EF4-FFF2-40B4-BE49-F238E27FC236}">
                <a16:creationId xmlns:a16="http://schemas.microsoft.com/office/drawing/2014/main" id="{623E4332-6BDE-09C3-600D-155E45001312}"/>
              </a:ext>
            </a:extLst>
          </p:cNvPr>
          <p:cNvPicPr>
            <a:picLocks noChangeAspect="1"/>
          </p:cNvPicPr>
          <p:nvPr/>
        </p:nvPicPr>
        <p:blipFill>
          <a:blip r:embed="rId10"/>
          <a:stretch>
            <a:fillRect/>
          </a:stretch>
        </p:blipFill>
        <p:spPr>
          <a:xfrm>
            <a:off x="3597810" y="839165"/>
            <a:ext cx="541623" cy="415244"/>
          </a:xfrm>
          <a:prstGeom prst="rect">
            <a:avLst/>
          </a:prstGeom>
        </p:spPr>
      </p:pic>
      <p:pic>
        <p:nvPicPr>
          <p:cNvPr id="15" name="図 14">
            <a:extLst>
              <a:ext uri="{FF2B5EF4-FFF2-40B4-BE49-F238E27FC236}">
                <a16:creationId xmlns:a16="http://schemas.microsoft.com/office/drawing/2014/main" id="{164FECD2-CD97-E05D-B555-6818778F8E0D}"/>
              </a:ext>
            </a:extLst>
          </p:cNvPr>
          <p:cNvPicPr>
            <a:picLocks noChangeAspect="1"/>
          </p:cNvPicPr>
          <p:nvPr/>
        </p:nvPicPr>
        <p:blipFill>
          <a:blip r:embed="rId11"/>
          <a:stretch>
            <a:fillRect/>
          </a:stretch>
        </p:blipFill>
        <p:spPr>
          <a:xfrm>
            <a:off x="3636313" y="2363174"/>
            <a:ext cx="949373" cy="391295"/>
          </a:xfrm>
          <a:prstGeom prst="rect">
            <a:avLst/>
          </a:prstGeom>
        </p:spPr>
      </p:pic>
      <p:pic>
        <p:nvPicPr>
          <p:cNvPr id="5" name="図 4">
            <a:extLst>
              <a:ext uri="{FF2B5EF4-FFF2-40B4-BE49-F238E27FC236}">
                <a16:creationId xmlns:a16="http://schemas.microsoft.com/office/drawing/2014/main" id="{46C2CD79-B162-8227-B52B-0F4349E097AA}"/>
              </a:ext>
            </a:extLst>
          </p:cNvPr>
          <p:cNvPicPr>
            <a:picLocks noChangeAspect="1"/>
          </p:cNvPicPr>
          <p:nvPr/>
        </p:nvPicPr>
        <p:blipFill>
          <a:blip r:embed="rId12"/>
          <a:srcRect/>
          <a:stretch/>
        </p:blipFill>
        <p:spPr>
          <a:xfrm>
            <a:off x="929324" y="1012976"/>
            <a:ext cx="4517131" cy="4517131"/>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18394</TotalTime>
  <Words>197</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614</cp:revision>
  <cp:lastPrinted>2021-10-13T13:51:27Z</cp:lastPrinted>
  <dcterms:created xsi:type="dcterms:W3CDTF">2013-12-25T09:34:24Z</dcterms:created>
  <dcterms:modified xsi:type="dcterms:W3CDTF">2024-09-24T05:17:02Z</dcterms:modified>
</cp:coreProperties>
</file>