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37F76DC-A818-4C9F-ABC9-82803FE0407D}" v="1" dt="2024-09-09T07:47:51.181"/>
    <p1510:client id="{94F91E24-9C81-41AC-8DAC-69F7E45EEE92}" v="2" dt="2024-09-09T08:28:13.439"/>
    <p1510:client id="{AD9D6537-3635-43A0-841E-500BECF0B1EC}" v="15" dt="2024-09-09T08:08:00.886"/>
    <p1510:client id="{B3764A99-6AA9-443B-A876-153ED3A62D34}" v="2" dt="2024-09-09T09:03:51.615"/>
    <p1510:client id="{C4FF468D-4D78-46C5-B714-B55AC0D05585}" v="4" dt="2024-09-09T08:11:25.300"/>
    <p1510:client id="{D8239F4C-D006-4AC7-8D98-B7359FB53CC6}" v="2" dt="2024-09-10T02:20:36.451"/>
    <p1510:client id="{DD5A2BC6-49D1-433C-A87F-ADC0EA6664C5}" v="2" dt="2024-09-10T07:03:19.62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6" d="100"/>
          <a:sy n="116" d="100"/>
        </p:scale>
        <p:origin x="2496"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10" Type="http://schemas.microsoft.com/office/2015/10/relationships/revisionInfo" Target="revisionInfo.xml"/><Relationship Id="rId4" Type="http://schemas.openxmlformats.org/officeDocument/2006/relationships/handoutMaster" Target="handoutMasters/handout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瑛莉菜 羽田" userId="64c7e7a027abc1d1" providerId="LiveId" clId="{BAAA13A9-4EFA-4D92-93B8-168DEB33A968}"/>
    <pc:docChg chg="custSel modSld">
      <pc:chgData name="瑛莉菜 羽田" userId="64c7e7a027abc1d1" providerId="LiveId" clId="{BAAA13A9-4EFA-4D92-93B8-168DEB33A968}" dt="2024-09-10T06:28:09.439" v="69" actId="1076"/>
      <pc:docMkLst>
        <pc:docMk/>
      </pc:docMkLst>
      <pc:sldChg chg="addSp delSp modSp mod">
        <pc:chgData name="瑛莉菜 羽田" userId="64c7e7a027abc1d1" providerId="LiveId" clId="{BAAA13A9-4EFA-4D92-93B8-168DEB33A968}" dt="2024-09-10T06:28:09.439" v="69" actId="1076"/>
        <pc:sldMkLst>
          <pc:docMk/>
          <pc:sldMk cId="4010063240" sldId="375"/>
        </pc:sldMkLst>
        <pc:spChg chg="mod">
          <ac:chgData name="瑛莉菜 羽田" userId="64c7e7a027abc1d1" providerId="LiveId" clId="{BAAA13A9-4EFA-4D92-93B8-168DEB33A968}" dt="2024-09-10T06:25:13.944" v="39" actId="20577"/>
          <ac:spMkLst>
            <pc:docMk/>
            <pc:sldMk cId="4010063240" sldId="375"/>
            <ac:spMk id="2" creationId="{9C6C646A-4932-0ED0-0A88-228322997931}"/>
          </ac:spMkLst>
        </pc:spChg>
        <pc:spChg chg="mod">
          <ac:chgData name="瑛莉菜 羽田" userId="64c7e7a027abc1d1" providerId="LiveId" clId="{BAAA13A9-4EFA-4D92-93B8-168DEB33A968}" dt="2024-09-10T06:24:52.342" v="13"/>
          <ac:spMkLst>
            <pc:docMk/>
            <pc:sldMk cId="4010063240" sldId="375"/>
            <ac:spMk id="10" creationId="{C3C3B70E-4FFF-B141-8B18-557D6A287CFD}"/>
          </ac:spMkLst>
        </pc:spChg>
        <pc:spChg chg="mod">
          <ac:chgData name="瑛莉菜 羽田" userId="64c7e7a027abc1d1" providerId="LiveId" clId="{BAAA13A9-4EFA-4D92-93B8-168DEB33A968}" dt="2024-09-10T06:25:39.993" v="43" actId="20577"/>
          <ac:spMkLst>
            <pc:docMk/>
            <pc:sldMk cId="4010063240" sldId="375"/>
            <ac:spMk id="14" creationId="{4C1CE79F-7A8C-E943-C2CD-9B9D895545B4}"/>
          </ac:spMkLst>
        </pc:spChg>
        <pc:spChg chg="mod">
          <ac:chgData name="瑛莉菜 羽田" userId="64c7e7a027abc1d1" providerId="LiveId" clId="{BAAA13A9-4EFA-4D92-93B8-168DEB33A968}" dt="2024-09-10T06:24:29.520" v="11" actId="20577"/>
          <ac:spMkLst>
            <pc:docMk/>
            <pc:sldMk cId="4010063240" sldId="375"/>
            <ac:spMk id="23" creationId="{00000000-0000-0000-0000-000000000000}"/>
          </ac:spMkLst>
        </pc:spChg>
        <pc:spChg chg="mod">
          <ac:chgData name="瑛莉菜 羽田" userId="64c7e7a027abc1d1" providerId="LiveId" clId="{BAAA13A9-4EFA-4D92-93B8-168DEB33A968}" dt="2024-09-10T06:24:40.048" v="12"/>
          <ac:spMkLst>
            <pc:docMk/>
            <pc:sldMk cId="4010063240" sldId="375"/>
            <ac:spMk id="65" creationId="{00000000-0000-0000-0000-000000000000}"/>
          </ac:spMkLst>
        </pc:spChg>
        <pc:picChg chg="add mod">
          <ac:chgData name="瑛莉菜 羽田" userId="64c7e7a027abc1d1" providerId="LiveId" clId="{BAAA13A9-4EFA-4D92-93B8-168DEB33A968}" dt="2024-09-10T06:26:26.438" v="49" actId="1076"/>
          <ac:picMkLst>
            <pc:docMk/>
            <pc:sldMk cId="4010063240" sldId="375"/>
            <ac:picMk id="5" creationId="{08C14689-1AD4-6415-7FB2-2B8ED586CFDF}"/>
          </ac:picMkLst>
        </pc:picChg>
        <pc:picChg chg="del">
          <ac:chgData name="瑛莉菜 羽田" userId="64c7e7a027abc1d1" providerId="LiveId" clId="{BAAA13A9-4EFA-4D92-93B8-168DEB33A968}" dt="2024-09-10T06:25:44.166" v="44" actId="478"/>
          <ac:picMkLst>
            <pc:docMk/>
            <pc:sldMk cId="4010063240" sldId="375"/>
            <ac:picMk id="6" creationId="{95C0B06E-FE59-D97D-3AD5-93173370527C}"/>
          </ac:picMkLst>
        </pc:picChg>
        <pc:picChg chg="del">
          <ac:chgData name="瑛莉菜 羽田" userId="64c7e7a027abc1d1" providerId="LiveId" clId="{BAAA13A9-4EFA-4D92-93B8-168DEB33A968}" dt="2024-09-10T06:25:45.146" v="46" actId="478"/>
          <ac:picMkLst>
            <pc:docMk/>
            <pc:sldMk cId="4010063240" sldId="375"/>
            <ac:picMk id="8" creationId="{4B059278-4C51-B9FD-9D51-B4482E115CE3}"/>
          </ac:picMkLst>
        </pc:picChg>
        <pc:picChg chg="add mod">
          <ac:chgData name="瑛莉菜 羽田" userId="64c7e7a027abc1d1" providerId="LiveId" clId="{BAAA13A9-4EFA-4D92-93B8-168DEB33A968}" dt="2024-09-10T06:26:56.127" v="54" actId="1076"/>
          <ac:picMkLst>
            <pc:docMk/>
            <pc:sldMk cId="4010063240" sldId="375"/>
            <ac:picMk id="9" creationId="{2AFB53EF-6F4B-0025-3FED-E82F33110BE1}"/>
          </ac:picMkLst>
        </pc:picChg>
        <pc:picChg chg="add mod">
          <ac:chgData name="瑛莉菜 羽田" userId="64c7e7a027abc1d1" providerId="LiveId" clId="{BAAA13A9-4EFA-4D92-93B8-168DEB33A968}" dt="2024-09-10T06:27:17.081" v="59" actId="1076"/>
          <ac:picMkLst>
            <pc:docMk/>
            <pc:sldMk cId="4010063240" sldId="375"/>
            <ac:picMk id="13" creationId="{3FA767AF-A7DA-668B-C56D-368BB1CA019E}"/>
          </ac:picMkLst>
        </pc:picChg>
        <pc:picChg chg="del">
          <ac:chgData name="瑛莉菜 羽田" userId="64c7e7a027abc1d1" providerId="LiveId" clId="{BAAA13A9-4EFA-4D92-93B8-168DEB33A968}" dt="2024-09-10T06:25:44.752" v="45" actId="478"/>
          <ac:picMkLst>
            <pc:docMk/>
            <pc:sldMk cId="4010063240" sldId="375"/>
            <ac:picMk id="15" creationId="{D3FDDA93-0C11-5C79-5748-E403DABEE7EF}"/>
          </ac:picMkLst>
        </pc:picChg>
        <pc:picChg chg="add mod">
          <ac:chgData name="瑛莉菜 羽田" userId="64c7e7a027abc1d1" providerId="LiveId" clId="{BAAA13A9-4EFA-4D92-93B8-168DEB33A968}" dt="2024-09-10T06:27:38.774" v="62" actId="1076"/>
          <ac:picMkLst>
            <pc:docMk/>
            <pc:sldMk cId="4010063240" sldId="375"/>
            <ac:picMk id="29" creationId="{0609C13E-12F3-77BF-A30D-3F2C329A6B33}"/>
          </ac:picMkLst>
        </pc:picChg>
        <pc:picChg chg="add mod">
          <ac:chgData name="瑛莉菜 羽田" userId="64c7e7a027abc1d1" providerId="LiveId" clId="{BAAA13A9-4EFA-4D92-93B8-168DEB33A968}" dt="2024-09-10T06:28:09.439" v="69" actId="1076"/>
          <ac:picMkLst>
            <pc:docMk/>
            <pc:sldMk cId="4010063240" sldId="375"/>
            <ac:picMk id="31" creationId="{917DBEC9-0A60-4C5A-5279-A67C02E18635}"/>
          </ac:picMkLst>
        </pc:picChg>
      </pc:sldChg>
    </pc:docChg>
  </pc:docChgLst>
  <pc:docChgLst>
    <pc:chgData name="瑛莉菜 羽田" userId="64c7e7a027abc1d1" providerId="LiveId" clId="{02640EFA-F9A1-4E84-9D25-BFF6878E7E6C}"/>
    <pc:docChg chg="custSel modSld">
      <pc:chgData name="瑛莉菜 羽田" userId="64c7e7a027abc1d1" providerId="LiveId" clId="{02640EFA-F9A1-4E84-9D25-BFF6878E7E6C}" dt="2024-09-09T07:14:29.979" v="52" actId="1076"/>
      <pc:docMkLst>
        <pc:docMk/>
      </pc:docMkLst>
      <pc:sldChg chg="addSp delSp modSp mod">
        <pc:chgData name="瑛莉菜 羽田" userId="64c7e7a027abc1d1" providerId="LiveId" clId="{02640EFA-F9A1-4E84-9D25-BFF6878E7E6C}" dt="2024-09-09T07:14:29.979" v="52" actId="1076"/>
        <pc:sldMkLst>
          <pc:docMk/>
          <pc:sldMk cId="4010063240" sldId="375"/>
        </pc:sldMkLst>
        <pc:spChg chg="mod">
          <ac:chgData name="瑛莉菜 羽田" userId="64c7e7a027abc1d1" providerId="LiveId" clId="{02640EFA-F9A1-4E84-9D25-BFF6878E7E6C}" dt="2024-09-09T07:12:33.705" v="30" actId="20577"/>
          <ac:spMkLst>
            <pc:docMk/>
            <pc:sldMk cId="4010063240" sldId="375"/>
            <ac:spMk id="2" creationId="{9C6C646A-4932-0ED0-0A88-228322997931}"/>
          </ac:spMkLst>
        </pc:spChg>
        <pc:spChg chg="mod">
          <ac:chgData name="瑛莉菜 羽田" userId="64c7e7a027abc1d1" providerId="LiveId" clId="{02640EFA-F9A1-4E84-9D25-BFF6878E7E6C}" dt="2024-09-09T07:12:09.809" v="4"/>
          <ac:spMkLst>
            <pc:docMk/>
            <pc:sldMk cId="4010063240" sldId="375"/>
            <ac:spMk id="14" creationId="{4C1CE79F-7A8C-E943-C2CD-9B9D895545B4}"/>
          </ac:spMkLst>
        </pc:spChg>
        <pc:spChg chg="mod">
          <ac:chgData name="瑛莉菜 羽田" userId="64c7e7a027abc1d1" providerId="LiveId" clId="{02640EFA-F9A1-4E84-9D25-BFF6878E7E6C}" dt="2024-09-09T07:11:31.776" v="0"/>
          <ac:spMkLst>
            <pc:docMk/>
            <pc:sldMk cId="4010063240" sldId="375"/>
            <ac:spMk id="23" creationId="{00000000-0000-0000-0000-000000000000}"/>
          </ac:spMkLst>
        </pc:spChg>
        <pc:spChg chg="mod">
          <ac:chgData name="瑛莉菜 羽田" userId="64c7e7a027abc1d1" providerId="LiveId" clId="{02640EFA-F9A1-4E84-9D25-BFF6878E7E6C}" dt="2024-09-09T07:11:39.929" v="1"/>
          <ac:spMkLst>
            <pc:docMk/>
            <pc:sldMk cId="4010063240" sldId="375"/>
            <ac:spMk id="65" creationId="{00000000-0000-0000-0000-000000000000}"/>
          </ac:spMkLst>
        </pc:spChg>
        <pc:picChg chg="add mod">
          <ac:chgData name="瑛莉菜 羽田" userId="64c7e7a027abc1d1" providerId="LiveId" clId="{02640EFA-F9A1-4E84-9D25-BFF6878E7E6C}" dt="2024-09-09T07:13:00.051" v="35" actId="14100"/>
          <ac:picMkLst>
            <pc:docMk/>
            <pc:sldMk cId="4010063240" sldId="375"/>
            <ac:picMk id="5" creationId="{36A189CF-F788-F095-44AD-1C7E1E75F555}"/>
          </ac:picMkLst>
        </pc:picChg>
        <pc:picChg chg="del">
          <ac:chgData name="瑛莉菜 羽田" userId="64c7e7a027abc1d1" providerId="LiveId" clId="{02640EFA-F9A1-4E84-9D25-BFF6878E7E6C}" dt="2024-09-09T07:12:54.166" v="33" actId="478"/>
          <ac:picMkLst>
            <pc:docMk/>
            <pc:sldMk cId="4010063240" sldId="375"/>
            <ac:picMk id="6" creationId="{C734D507-5C8D-4A25-9CD4-13E2599C57C1}"/>
          </ac:picMkLst>
        </pc:picChg>
        <pc:picChg chg="add del mod">
          <ac:chgData name="瑛莉菜 羽田" userId="64c7e7a027abc1d1" providerId="LiveId" clId="{02640EFA-F9A1-4E84-9D25-BFF6878E7E6C}" dt="2024-09-09T07:13:56.806" v="44" actId="478"/>
          <ac:picMkLst>
            <pc:docMk/>
            <pc:sldMk cId="4010063240" sldId="375"/>
            <ac:picMk id="8" creationId="{59FF9C57-37BD-BECE-3E23-BB8A65892D8D}"/>
          </ac:picMkLst>
        </pc:picChg>
        <pc:picChg chg="del">
          <ac:chgData name="瑛莉菜 羽田" userId="64c7e7a027abc1d1" providerId="LiveId" clId="{02640EFA-F9A1-4E84-9D25-BFF6878E7E6C}" dt="2024-09-09T07:13:01.922" v="37" actId="478"/>
          <ac:picMkLst>
            <pc:docMk/>
            <pc:sldMk cId="4010063240" sldId="375"/>
            <ac:picMk id="9" creationId="{CF087C5B-8D88-07B0-5967-CF97ED0F8B9C}"/>
          </ac:picMkLst>
        </pc:picChg>
        <pc:picChg chg="del">
          <ac:chgData name="瑛莉菜 羽田" userId="64c7e7a027abc1d1" providerId="LiveId" clId="{02640EFA-F9A1-4E84-9D25-BFF6878E7E6C}" dt="2024-09-09T07:13:01.419" v="36" actId="478"/>
          <ac:picMkLst>
            <pc:docMk/>
            <pc:sldMk cId="4010063240" sldId="375"/>
            <ac:picMk id="12" creationId="{3056FA51-DF9B-D331-8214-5C1CD668F162}"/>
          </ac:picMkLst>
        </pc:picChg>
        <pc:picChg chg="add mod">
          <ac:chgData name="瑛莉菜 羽田" userId="64c7e7a027abc1d1" providerId="LiveId" clId="{02640EFA-F9A1-4E84-9D25-BFF6878E7E6C}" dt="2024-09-09T07:13:55.673" v="43" actId="1076"/>
          <ac:picMkLst>
            <pc:docMk/>
            <pc:sldMk cId="4010063240" sldId="375"/>
            <ac:picMk id="13" creationId="{3F95E31D-430F-91FD-6476-D6A7B6F5A883}"/>
          </ac:picMkLst>
        </pc:picChg>
        <pc:picChg chg="add mod">
          <ac:chgData name="瑛莉菜 羽田" userId="64c7e7a027abc1d1" providerId="LiveId" clId="{02640EFA-F9A1-4E84-9D25-BFF6878E7E6C}" dt="2024-09-09T07:14:29.979" v="52" actId="1076"/>
          <ac:picMkLst>
            <pc:docMk/>
            <pc:sldMk cId="4010063240" sldId="375"/>
            <ac:picMk id="16" creationId="{3DBD8CB8-853D-2290-7C3F-CB77DE76D71E}"/>
          </ac:picMkLst>
        </pc:picChg>
      </pc:sldChg>
    </pc:docChg>
  </pc:docChgLst>
  <pc:docChgLst>
    <pc:chgData name="瑛莉菜 羽田" userId="64c7e7a027abc1d1" providerId="LiveId" clId="{90A26D6B-9D04-4A8C-BD9D-D8F7BC12F118}"/>
    <pc:docChg chg="custSel modSld">
      <pc:chgData name="瑛莉菜 羽田" userId="64c7e7a027abc1d1" providerId="LiveId" clId="{90A26D6B-9D04-4A8C-BD9D-D8F7BC12F118}" dt="2024-09-10T06:05:29.643" v="57" actId="1076"/>
      <pc:docMkLst>
        <pc:docMk/>
      </pc:docMkLst>
      <pc:sldChg chg="addSp delSp modSp mod">
        <pc:chgData name="瑛莉菜 羽田" userId="64c7e7a027abc1d1" providerId="LiveId" clId="{90A26D6B-9D04-4A8C-BD9D-D8F7BC12F118}" dt="2024-09-10T06:05:29.643" v="57" actId="1076"/>
        <pc:sldMkLst>
          <pc:docMk/>
          <pc:sldMk cId="4010063240" sldId="375"/>
        </pc:sldMkLst>
        <pc:spChg chg="mod">
          <ac:chgData name="瑛莉菜 羽田" userId="64c7e7a027abc1d1" providerId="LiveId" clId="{90A26D6B-9D04-4A8C-BD9D-D8F7BC12F118}" dt="2024-09-10T06:02:05.830" v="27" actId="20577"/>
          <ac:spMkLst>
            <pc:docMk/>
            <pc:sldMk cId="4010063240" sldId="375"/>
            <ac:spMk id="2" creationId="{9C6C646A-4932-0ED0-0A88-228322997931}"/>
          </ac:spMkLst>
        </pc:spChg>
        <pc:spChg chg="mod">
          <ac:chgData name="瑛莉菜 羽田" userId="64c7e7a027abc1d1" providerId="LiveId" clId="{90A26D6B-9D04-4A8C-BD9D-D8F7BC12F118}" dt="2024-09-10T06:05:29.643" v="57" actId="1076"/>
          <ac:spMkLst>
            <pc:docMk/>
            <pc:sldMk cId="4010063240" sldId="375"/>
            <ac:spMk id="14" creationId="{4C1CE79F-7A8C-E943-C2CD-9B9D895545B4}"/>
          </ac:spMkLst>
        </pc:spChg>
        <pc:spChg chg="mod">
          <ac:chgData name="瑛莉菜 羽田" userId="64c7e7a027abc1d1" providerId="LiveId" clId="{90A26D6B-9D04-4A8C-BD9D-D8F7BC12F118}" dt="2024-09-10T06:01:41.166" v="0"/>
          <ac:spMkLst>
            <pc:docMk/>
            <pc:sldMk cId="4010063240" sldId="375"/>
            <ac:spMk id="23" creationId="{00000000-0000-0000-0000-000000000000}"/>
          </ac:spMkLst>
        </pc:spChg>
        <pc:spChg chg="mod">
          <ac:chgData name="瑛莉菜 羽田" userId="64c7e7a027abc1d1" providerId="LiveId" clId="{90A26D6B-9D04-4A8C-BD9D-D8F7BC12F118}" dt="2024-09-10T06:01:47.617" v="1"/>
          <ac:spMkLst>
            <pc:docMk/>
            <pc:sldMk cId="4010063240" sldId="375"/>
            <ac:spMk id="65" creationId="{00000000-0000-0000-0000-000000000000}"/>
          </ac:spMkLst>
        </pc:spChg>
        <pc:picChg chg="del">
          <ac:chgData name="瑛莉菜 羽田" userId="64c7e7a027abc1d1" providerId="LiveId" clId="{90A26D6B-9D04-4A8C-BD9D-D8F7BC12F118}" dt="2024-09-10T06:02:32.015" v="33" actId="478"/>
          <ac:picMkLst>
            <pc:docMk/>
            <pc:sldMk cId="4010063240" sldId="375"/>
            <ac:picMk id="5" creationId="{071DE956-6418-EE4E-5456-582DF6A2B607}"/>
          </ac:picMkLst>
        </pc:picChg>
        <pc:picChg chg="add mod">
          <ac:chgData name="瑛莉菜 羽田" userId="64c7e7a027abc1d1" providerId="LiveId" clId="{90A26D6B-9D04-4A8C-BD9D-D8F7BC12F118}" dt="2024-09-10T06:03:19.266" v="45" actId="1076"/>
          <ac:picMkLst>
            <pc:docMk/>
            <pc:sldMk cId="4010063240" sldId="375"/>
            <ac:picMk id="6" creationId="{95C0B06E-FE59-D97D-3AD5-93173370527C}"/>
          </ac:picMkLst>
        </pc:picChg>
        <pc:picChg chg="add mod">
          <ac:chgData name="瑛莉菜 羽田" userId="64c7e7a027abc1d1" providerId="LiveId" clId="{90A26D6B-9D04-4A8C-BD9D-D8F7BC12F118}" dt="2024-09-10T06:04:01.147" v="53" actId="1076"/>
          <ac:picMkLst>
            <pc:docMk/>
            <pc:sldMk cId="4010063240" sldId="375"/>
            <ac:picMk id="8" creationId="{4B059278-4C51-B9FD-9D51-B4482E115CE3}"/>
          </ac:picMkLst>
        </pc:picChg>
        <pc:picChg chg="del">
          <ac:chgData name="瑛莉菜 羽田" userId="64c7e7a027abc1d1" providerId="LiveId" clId="{90A26D6B-9D04-4A8C-BD9D-D8F7BC12F118}" dt="2024-09-10T06:02:33.073" v="35" actId="478"/>
          <ac:picMkLst>
            <pc:docMk/>
            <pc:sldMk cId="4010063240" sldId="375"/>
            <ac:picMk id="9" creationId="{1F907D02-65D3-291C-A4AA-0769B2373162}"/>
          </ac:picMkLst>
        </pc:picChg>
        <pc:picChg chg="del">
          <ac:chgData name="瑛莉菜 羽田" userId="64c7e7a027abc1d1" providerId="LiveId" clId="{90A26D6B-9D04-4A8C-BD9D-D8F7BC12F118}" dt="2024-09-10T06:02:32.718" v="34" actId="478"/>
          <ac:picMkLst>
            <pc:docMk/>
            <pc:sldMk cId="4010063240" sldId="375"/>
            <ac:picMk id="13" creationId="{AB2AF06D-6461-063F-25F6-8C14461A58E7}"/>
          </ac:picMkLst>
        </pc:picChg>
        <pc:picChg chg="add mod">
          <ac:chgData name="瑛莉菜 羽田" userId="64c7e7a027abc1d1" providerId="LiveId" clId="{90A26D6B-9D04-4A8C-BD9D-D8F7BC12F118}" dt="2024-09-10T06:03:57.747" v="51" actId="1076"/>
          <ac:picMkLst>
            <pc:docMk/>
            <pc:sldMk cId="4010063240" sldId="375"/>
            <ac:picMk id="15" creationId="{D3FDDA93-0C11-5C79-5748-E403DABEE7EF}"/>
          </ac:picMkLst>
        </pc:picChg>
        <pc:picChg chg="add mod">
          <ac:chgData name="瑛莉菜 羽田" userId="64c7e7a027abc1d1" providerId="LiveId" clId="{90A26D6B-9D04-4A8C-BD9D-D8F7BC12F118}" dt="2024-09-10T06:04:14.197" v="56" actId="1076"/>
          <ac:picMkLst>
            <pc:docMk/>
            <pc:sldMk cId="4010063240" sldId="375"/>
            <ac:picMk id="27" creationId="{623E4332-6BDE-09C3-600D-155E45001312}"/>
          </ac:picMkLst>
        </pc:picChg>
      </pc:sldChg>
    </pc:docChg>
  </pc:docChgLst>
  <pc:docChgLst>
    <pc:chgData name="瑛莉菜 羽田" userId="64c7e7a027abc1d1" providerId="LiveId" clId="{AD9D6537-3635-43A0-841E-500BECF0B1EC}"/>
    <pc:docChg chg="undo custSel modSld">
      <pc:chgData name="瑛莉菜 羽田" userId="64c7e7a027abc1d1" providerId="LiveId" clId="{AD9D6537-3635-43A0-841E-500BECF0B1EC}" dt="2024-09-09T08:08:11.921" v="117" actId="14100"/>
      <pc:docMkLst>
        <pc:docMk/>
      </pc:docMkLst>
      <pc:sldChg chg="addSp delSp modSp mod">
        <pc:chgData name="瑛莉菜 羽田" userId="64c7e7a027abc1d1" providerId="LiveId" clId="{AD9D6537-3635-43A0-841E-500BECF0B1EC}" dt="2024-09-09T08:08:11.921" v="117" actId="14100"/>
        <pc:sldMkLst>
          <pc:docMk/>
          <pc:sldMk cId="4010063240" sldId="375"/>
        </pc:sldMkLst>
        <pc:spChg chg="mod">
          <ac:chgData name="瑛莉菜 羽田" userId="64c7e7a027abc1d1" providerId="LiveId" clId="{AD9D6537-3635-43A0-841E-500BECF0B1EC}" dt="2024-09-09T08:05:41.645" v="97" actId="20577"/>
          <ac:spMkLst>
            <pc:docMk/>
            <pc:sldMk cId="4010063240" sldId="375"/>
            <ac:spMk id="2" creationId="{9C6C646A-4932-0ED0-0A88-228322997931}"/>
          </ac:spMkLst>
        </pc:spChg>
        <pc:spChg chg="mod">
          <ac:chgData name="瑛莉菜 羽田" userId="64c7e7a027abc1d1" providerId="LiveId" clId="{AD9D6537-3635-43A0-841E-500BECF0B1EC}" dt="2024-09-09T08:00:42.227" v="2"/>
          <ac:spMkLst>
            <pc:docMk/>
            <pc:sldMk cId="4010063240" sldId="375"/>
            <ac:spMk id="10" creationId="{C3C3B70E-4FFF-B141-8B18-557D6A287CFD}"/>
          </ac:spMkLst>
        </pc:spChg>
        <pc:spChg chg="mod">
          <ac:chgData name="瑛莉菜 羽田" userId="64c7e7a027abc1d1" providerId="LiveId" clId="{AD9D6537-3635-43A0-841E-500BECF0B1EC}" dt="2024-09-09T08:01:42.832" v="9" actId="20577"/>
          <ac:spMkLst>
            <pc:docMk/>
            <pc:sldMk cId="4010063240" sldId="375"/>
            <ac:spMk id="14" creationId="{4C1CE79F-7A8C-E943-C2CD-9B9D895545B4}"/>
          </ac:spMkLst>
        </pc:spChg>
        <pc:spChg chg="mod">
          <ac:chgData name="瑛莉菜 羽田" userId="64c7e7a027abc1d1" providerId="LiveId" clId="{AD9D6537-3635-43A0-841E-500BECF0B1EC}" dt="2024-09-09T08:00:21.692" v="0"/>
          <ac:spMkLst>
            <pc:docMk/>
            <pc:sldMk cId="4010063240" sldId="375"/>
            <ac:spMk id="23" creationId="{00000000-0000-0000-0000-000000000000}"/>
          </ac:spMkLst>
        </pc:spChg>
        <pc:spChg chg="mod">
          <ac:chgData name="瑛莉菜 羽田" userId="64c7e7a027abc1d1" providerId="LiveId" clId="{AD9D6537-3635-43A0-841E-500BECF0B1EC}" dt="2024-09-09T08:00:28.393" v="1"/>
          <ac:spMkLst>
            <pc:docMk/>
            <pc:sldMk cId="4010063240" sldId="375"/>
            <ac:spMk id="65" creationId="{00000000-0000-0000-0000-000000000000}"/>
          </ac:spMkLst>
        </pc:spChg>
        <pc:spChg chg="mod">
          <ac:chgData name="瑛莉菜 羽田" userId="64c7e7a027abc1d1" providerId="LiveId" clId="{AD9D6537-3635-43A0-841E-500BECF0B1EC}" dt="2024-09-09T08:08:11.921" v="117" actId="14100"/>
          <ac:spMkLst>
            <pc:docMk/>
            <pc:sldMk cId="4010063240" sldId="375"/>
            <ac:spMk id="69" creationId="{00000000-0000-0000-0000-000000000000}"/>
          </ac:spMkLst>
        </pc:spChg>
        <pc:picChg chg="add mod">
          <ac:chgData name="瑛莉菜 羽田" userId="64c7e7a027abc1d1" providerId="LiveId" clId="{AD9D6537-3635-43A0-841E-500BECF0B1EC}" dt="2024-09-09T08:06:21.669" v="103" actId="14100"/>
          <ac:picMkLst>
            <pc:docMk/>
            <pc:sldMk cId="4010063240" sldId="375"/>
            <ac:picMk id="5" creationId="{EC8C2C1A-2D9B-1DA4-E250-5FE9AE897D44}"/>
          </ac:picMkLst>
        </pc:picChg>
        <pc:picChg chg="del">
          <ac:chgData name="瑛莉菜 羽田" userId="64c7e7a027abc1d1" providerId="LiveId" clId="{AD9D6537-3635-43A0-841E-500BECF0B1EC}" dt="2024-09-09T08:06:16.741" v="101" actId="478"/>
          <ac:picMkLst>
            <pc:docMk/>
            <pc:sldMk cId="4010063240" sldId="375"/>
            <ac:picMk id="6" creationId="{1135EECE-504F-9424-ACC0-FE9A43FC3E48}"/>
          </ac:picMkLst>
        </pc:picChg>
        <pc:picChg chg="del">
          <ac:chgData name="瑛莉菜 羽田" userId="64c7e7a027abc1d1" providerId="LiveId" clId="{AD9D6537-3635-43A0-841E-500BECF0B1EC}" dt="2024-09-09T08:06:23.273" v="105" actId="478"/>
          <ac:picMkLst>
            <pc:docMk/>
            <pc:sldMk cId="4010063240" sldId="375"/>
            <ac:picMk id="8" creationId="{177B220F-D93E-3FE7-549B-B287A9F85141}"/>
          </ac:picMkLst>
        </pc:picChg>
        <pc:picChg chg="add mod">
          <ac:chgData name="瑛莉菜 羽田" userId="64c7e7a027abc1d1" providerId="LiveId" clId="{AD9D6537-3635-43A0-841E-500BECF0B1EC}" dt="2024-09-09T08:06:51.786" v="109" actId="14100"/>
          <ac:picMkLst>
            <pc:docMk/>
            <pc:sldMk cId="4010063240" sldId="375"/>
            <ac:picMk id="9" creationId="{A34A0D4C-F3BA-D1AB-19F7-68A1BE4C89B8}"/>
          </ac:picMkLst>
        </pc:picChg>
        <pc:picChg chg="del">
          <ac:chgData name="瑛莉菜 羽田" userId="64c7e7a027abc1d1" providerId="LiveId" clId="{AD9D6537-3635-43A0-841E-500BECF0B1EC}" dt="2024-09-09T08:06:22.801" v="104" actId="478"/>
          <ac:picMkLst>
            <pc:docMk/>
            <pc:sldMk cId="4010063240" sldId="375"/>
            <ac:picMk id="12" creationId="{33D79CC4-8718-ECD8-6487-89CBC6A8A6E2}"/>
          </ac:picMkLst>
        </pc:picChg>
        <pc:picChg chg="add mod">
          <ac:chgData name="瑛莉菜 羽田" userId="64c7e7a027abc1d1" providerId="LiveId" clId="{AD9D6537-3635-43A0-841E-500BECF0B1EC}" dt="2024-09-09T08:07:24.921" v="112" actId="1076"/>
          <ac:picMkLst>
            <pc:docMk/>
            <pc:sldMk cId="4010063240" sldId="375"/>
            <ac:picMk id="13" creationId="{72C9AD0E-CF0B-CF6D-A3CA-C2E3B1785443}"/>
          </ac:picMkLst>
        </pc:picChg>
      </pc:sldChg>
    </pc:docChg>
  </pc:docChgLst>
  <pc:docChgLst>
    <pc:chgData name="瑛莉菜 羽田" userId="64c7e7a027abc1d1" providerId="LiveId" clId="{574DA007-DF8F-4423-BFFC-382B1C2C0633}"/>
    <pc:docChg chg="custSel modSld">
      <pc:chgData name="瑛莉菜 羽田" userId="64c7e7a027abc1d1" providerId="LiveId" clId="{574DA007-DF8F-4423-BFFC-382B1C2C0633}" dt="2024-09-10T05:52:10.589" v="38" actId="1076"/>
      <pc:docMkLst>
        <pc:docMk/>
      </pc:docMkLst>
      <pc:sldChg chg="addSp delSp modSp mod">
        <pc:chgData name="瑛莉菜 羽田" userId="64c7e7a027abc1d1" providerId="LiveId" clId="{574DA007-DF8F-4423-BFFC-382B1C2C0633}" dt="2024-09-10T05:52:10.589" v="38" actId="1076"/>
        <pc:sldMkLst>
          <pc:docMk/>
          <pc:sldMk cId="4010063240" sldId="375"/>
        </pc:sldMkLst>
        <pc:spChg chg="mod">
          <ac:chgData name="瑛莉菜 羽田" userId="64c7e7a027abc1d1" providerId="LiveId" clId="{574DA007-DF8F-4423-BFFC-382B1C2C0633}" dt="2024-09-10T05:39:41.330" v="15"/>
          <ac:spMkLst>
            <pc:docMk/>
            <pc:sldMk cId="4010063240" sldId="375"/>
            <ac:spMk id="2" creationId="{9C6C646A-4932-0ED0-0A88-228322997931}"/>
          </ac:spMkLst>
        </pc:spChg>
        <pc:spChg chg="mod">
          <ac:chgData name="瑛莉菜 羽田" userId="64c7e7a027abc1d1" providerId="LiveId" clId="{574DA007-DF8F-4423-BFFC-382B1C2C0633}" dt="2024-09-10T05:41:56.114" v="18"/>
          <ac:spMkLst>
            <pc:docMk/>
            <pc:sldMk cId="4010063240" sldId="375"/>
            <ac:spMk id="14" creationId="{4C1CE79F-7A8C-E943-C2CD-9B9D895545B4}"/>
          </ac:spMkLst>
        </pc:spChg>
        <pc:spChg chg="mod">
          <ac:chgData name="瑛莉菜 羽田" userId="64c7e7a027abc1d1" providerId="LiveId" clId="{574DA007-DF8F-4423-BFFC-382B1C2C0633}" dt="2024-09-10T05:38:57.846" v="13" actId="20577"/>
          <ac:spMkLst>
            <pc:docMk/>
            <pc:sldMk cId="4010063240" sldId="375"/>
            <ac:spMk id="23" creationId="{00000000-0000-0000-0000-000000000000}"/>
          </ac:spMkLst>
        </pc:spChg>
        <pc:spChg chg="mod">
          <ac:chgData name="瑛莉菜 羽田" userId="64c7e7a027abc1d1" providerId="LiveId" clId="{574DA007-DF8F-4423-BFFC-382B1C2C0633}" dt="2024-09-10T05:39:05.536" v="14"/>
          <ac:spMkLst>
            <pc:docMk/>
            <pc:sldMk cId="4010063240" sldId="375"/>
            <ac:spMk id="65" creationId="{00000000-0000-0000-0000-000000000000}"/>
          </ac:spMkLst>
        </pc:spChg>
        <pc:picChg chg="add mod">
          <ac:chgData name="瑛莉菜 羽田" userId="64c7e7a027abc1d1" providerId="LiveId" clId="{574DA007-DF8F-4423-BFFC-382B1C2C0633}" dt="2024-09-10T05:52:06.325" v="35" actId="1076"/>
          <ac:picMkLst>
            <pc:docMk/>
            <pc:sldMk cId="4010063240" sldId="375"/>
            <ac:picMk id="5" creationId="{23C3FA93-B9CE-20E1-E34E-74D94AE855C0}"/>
          </ac:picMkLst>
        </pc:picChg>
        <pc:picChg chg="del">
          <ac:chgData name="瑛莉菜 羽田" userId="64c7e7a027abc1d1" providerId="LiveId" clId="{574DA007-DF8F-4423-BFFC-382B1C2C0633}" dt="2024-09-10T05:48:37.754" v="19" actId="478"/>
          <ac:picMkLst>
            <pc:docMk/>
            <pc:sldMk cId="4010063240" sldId="375"/>
            <ac:picMk id="6" creationId="{0F0EA4AA-A86E-702F-E8E7-64514FD264D4}"/>
          </ac:picMkLst>
        </pc:picChg>
        <pc:picChg chg="del">
          <ac:chgData name="瑛莉菜 羽田" userId="64c7e7a027abc1d1" providerId="LiveId" clId="{574DA007-DF8F-4423-BFFC-382B1C2C0633}" dt="2024-09-10T05:48:38.383" v="20" actId="478"/>
          <ac:picMkLst>
            <pc:docMk/>
            <pc:sldMk cId="4010063240" sldId="375"/>
            <ac:picMk id="8" creationId="{EBB7296C-D00D-E28B-1260-ED685A9A6BF8}"/>
          </ac:picMkLst>
        </pc:picChg>
        <pc:picChg chg="add mod">
          <ac:chgData name="瑛莉菜 羽田" userId="64c7e7a027abc1d1" providerId="LiveId" clId="{574DA007-DF8F-4423-BFFC-382B1C2C0633}" dt="2024-09-10T05:52:10.589" v="38" actId="1076"/>
          <ac:picMkLst>
            <pc:docMk/>
            <pc:sldMk cId="4010063240" sldId="375"/>
            <ac:picMk id="9" creationId="{DBFED8D4-8673-E406-E4E7-C7057392DB29}"/>
          </ac:picMkLst>
        </pc:picChg>
        <pc:picChg chg="del">
          <ac:chgData name="瑛莉菜 羽田" userId="64c7e7a027abc1d1" providerId="LiveId" clId="{574DA007-DF8F-4423-BFFC-382B1C2C0633}" dt="2024-09-10T05:48:38.792" v="21" actId="478"/>
          <ac:picMkLst>
            <pc:docMk/>
            <pc:sldMk cId="4010063240" sldId="375"/>
            <ac:picMk id="12" creationId="{D69F8A15-0F64-0F98-5113-8ED7361898BA}"/>
          </ac:picMkLst>
        </pc:picChg>
      </pc:sldChg>
    </pc:docChg>
  </pc:docChgLst>
  <pc:docChgLst>
    <pc:chgData name="瑛莉菜 羽田" userId="64c7e7a027abc1d1" providerId="LiveId" clId="{C4FF468D-4D78-46C5-B714-B55AC0D05585}"/>
    <pc:docChg chg="custSel modSld">
      <pc:chgData name="瑛莉菜 羽田" userId="64c7e7a027abc1d1" providerId="LiveId" clId="{C4FF468D-4D78-46C5-B714-B55AC0D05585}" dt="2024-09-09T08:15:15.476" v="75" actId="1076"/>
      <pc:docMkLst>
        <pc:docMk/>
      </pc:docMkLst>
      <pc:sldChg chg="addSp delSp modSp mod">
        <pc:chgData name="瑛莉菜 羽田" userId="64c7e7a027abc1d1" providerId="LiveId" clId="{C4FF468D-4D78-46C5-B714-B55AC0D05585}" dt="2024-09-09T08:15:15.476" v="75" actId="1076"/>
        <pc:sldMkLst>
          <pc:docMk/>
          <pc:sldMk cId="4010063240" sldId="375"/>
        </pc:sldMkLst>
        <pc:spChg chg="mod">
          <ac:chgData name="瑛莉菜 羽田" userId="64c7e7a027abc1d1" providerId="LiveId" clId="{C4FF468D-4D78-46C5-B714-B55AC0D05585}" dt="2024-09-09T08:11:25.300" v="47"/>
          <ac:spMkLst>
            <pc:docMk/>
            <pc:sldMk cId="4010063240" sldId="375"/>
            <ac:spMk id="2" creationId="{9C6C646A-4932-0ED0-0A88-228322997931}"/>
          </ac:spMkLst>
        </pc:spChg>
        <pc:spChg chg="mod">
          <ac:chgData name="瑛莉菜 羽田" userId="64c7e7a027abc1d1" providerId="LiveId" clId="{C4FF468D-4D78-46C5-B714-B55AC0D05585}" dt="2024-09-09T08:12:24.340" v="54" actId="20577"/>
          <ac:spMkLst>
            <pc:docMk/>
            <pc:sldMk cId="4010063240" sldId="375"/>
            <ac:spMk id="14" creationId="{4C1CE79F-7A8C-E943-C2CD-9B9D895545B4}"/>
          </ac:spMkLst>
        </pc:spChg>
        <pc:spChg chg="mod">
          <ac:chgData name="瑛莉菜 羽田" userId="64c7e7a027abc1d1" providerId="LiveId" clId="{C4FF468D-4D78-46C5-B714-B55AC0D05585}" dt="2024-09-09T08:10:14.132" v="2"/>
          <ac:spMkLst>
            <pc:docMk/>
            <pc:sldMk cId="4010063240" sldId="375"/>
            <ac:spMk id="23" creationId="{00000000-0000-0000-0000-000000000000}"/>
          </ac:spMkLst>
        </pc:spChg>
        <pc:spChg chg="mod">
          <ac:chgData name="瑛莉菜 羽田" userId="64c7e7a027abc1d1" providerId="LiveId" clId="{C4FF468D-4D78-46C5-B714-B55AC0D05585}" dt="2024-09-09T08:10:27.119" v="3"/>
          <ac:spMkLst>
            <pc:docMk/>
            <pc:sldMk cId="4010063240" sldId="375"/>
            <ac:spMk id="65" creationId="{00000000-0000-0000-0000-000000000000}"/>
          </ac:spMkLst>
        </pc:spChg>
        <pc:spChg chg="mod">
          <ac:chgData name="瑛莉菜 羽田" userId="64c7e7a027abc1d1" providerId="LiveId" clId="{C4FF468D-4D78-46C5-B714-B55AC0D05585}" dt="2024-09-09T08:10:42.455" v="13" actId="20577"/>
          <ac:spMkLst>
            <pc:docMk/>
            <pc:sldMk cId="4010063240" sldId="375"/>
            <ac:spMk id="69" creationId="{00000000-0000-0000-0000-000000000000}"/>
          </ac:spMkLst>
        </pc:spChg>
        <pc:picChg chg="del">
          <ac:chgData name="瑛莉菜 羽田" userId="64c7e7a027abc1d1" providerId="LiveId" clId="{C4FF468D-4D78-46C5-B714-B55AC0D05585}" dt="2024-09-09T08:13:47.367" v="57" actId="478"/>
          <ac:picMkLst>
            <pc:docMk/>
            <pc:sldMk cId="4010063240" sldId="375"/>
            <ac:picMk id="5" creationId="{EC8C2C1A-2D9B-1DA4-E250-5FE9AE897D44}"/>
          </ac:picMkLst>
        </pc:picChg>
        <pc:picChg chg="add mod">
          <ac:chgData name="瑛莉菜 羽田" userId="64c7e7a027abc1d1" providerId="LiveId" clId="{C4FF468D-4D78-46C5-B714-B55AC0D05585}" dt="2024-09-09T08:13:51.550" v="59" actId="14100"/>
          <ac:picMkLst>
            <pc:docMk/>
            <pc:sldMk cId="4010063240" sldId="375"/>
            <ac:picMk id="6" creationId="{4FBF91AA-80DD-3840-54DA-4CBE1DE671C1}"/>
          </ac:picMkLst>
        </pc:picChg>
        <pc:picChg chg="add mod">
          <ac:chgData name="瑛莉菜 羽田" userId="64c7e7a027abc1d1" providerId="LiveId" clId="{C4FF468D-4D78-46C5-B714-B55AC0D05585}" dt="2024-09-09T08:14:35.094" v="68" actId="1076"/>
          <ac:picMkLst>
            <pc:docMk/>
            <pc:sldMk cId="4010063240" sldId="375"/>
            <ac:picMk id="8" creationId="{227D4D71-79D8-D555-8950-9923BA3BF535}"/>
          </ac:picMkLst>
        </pc:picChg>
        <pc:picChg chg="del">
          <ac:chgData name="瑛莉菜 羽田" userId="64c7e7a027abc1d1" providerId="LiveId" clId="{C4FF468D-4D78-46C5-B714-B55AC0D05585}" dt="2024-09-09T08:14:04.786" v="61" actId="478"/>
          <ac:picMkLst>
            <pc:docMk/>
            <pc:sldMk cId="4010063240" sldId="375"/>
            <ac:picMk id="9" creationId="{A34A0D4C-F3BA-D1AB-19F7-68A1BE4C89B8}"/>
          </ac:picMkLst>
        </pc:picChg>
        <pc:picChg chg="add mod">
          <ac:chgData name="瑛莉菜 羽田" userId="64c7e7a027abc1d1" providerId="LiveId" clId="{C4FF468D-4D78-46C5-B714-B55AC0D05585}" dt="2024-09-09T08:15:15.476" v="75" actId="1076"/>
          <ac:picMkLst>
            <pc:docMk/>
            <pc:sldMk cId="4010063240" sldId="375"/>
            <ac:picMk id="12" creationId="{DA1710B0-ACD8-A776-D959-772E58855AA3}"/>
          </ac:picMkLst>
        </pc:picChg>
        <pc:picChg chg="del">
          <ac:chgData name="瑛莉菜 羽田" userId="64c7e7a027abc1d1" providerId="LiveId" clId="{C4FF468D-4D78-46C5-B714-B55AC0D05585}" dt="2024-09-09T08:14:04.244" v="60" actId="478"/>
          <ac:picMkLst>
            <pc:docMk/>
            <pc:sldMk cId="4010063240" sldId="375"/>
            <ac:picMk id="13" creationId="{72C9AD0E-CF0B-CF6D-A3CA-C2E3B1785443}"/>
          </ac:picMkLst>
        </pc:picChg>
      </pc:sldChg>
    </pc:docChg>
  </pc:docChgLst>
  <pc:docChgLst>
    <pc:chgData name="瑛莉菜 羽田" userId="64c7e7a027abc1d1" providerId="LiveId" clId="{1F5DD968-99F3-466C-8452-E91798297299}"/>
    <pc:docChg chg="custSel modSld">
      <pc:chgData name="瑛莉菜 羽田" userId="64c7e7a027abc1d1" providerId="LiveId" clId="{1F5DD968-99F3-466C-8452-E91798297299}" dt="2024-09-09T06:45:17.273" v="83"/>
      <pc:docMkLst>
        <pc:docMk/>
      </pc:docMkLst>
      <pc:sldChg chg="addSp delSp modSp mod">
        <pc:chgData name="瑛莉菜 羽田" userId="64c7e7a027abc1d1" providerId="LiveId" clId="{1F5DD968-99F3-466C-8452-E91798297299}" dt="2024-09-09T06:45:17.273" v="83"/>
        <pc:sldMkLst>
          <pc:docMk/>
          <pc:sldMk cId="4010063240" sldId="375"/>
        </pc:sldMkLst>
        <pc:spChg chg="mod">
          <ac:chgData name="瑛莉菜 羽田" userId="64c7e7a027abc1d1" providerId="LiveId" clId="{1F5DD968-99F3-466C-8452-E91798297299}" dt="2024-09-09T06:42:59.922" v="49" actId="20577"/>
          <ac:spMkLst>
            <pc:docMk/>
            <pc:sldMk cId="4010063240" sldId="375"/>
            <ac:spMk id="2" creationId="{9C6C646A-4932-0ED0-0A88-228322997931}"/>
          </ac:spMkLst>
        </pc:spChg>
        <pc:spChg chg="mod">
          <ac:chgData name="瑛莉菜 羽田" userId="64c7e7a027abc1d1" providerId="LiveId" clId="{1F5DD968-99F3-466C-8452-E91798297299}" dt="2024-09-09T06:45:17.273" v="83"/>
          <ac:spMkLst>
            <pc:docMk/>
            <pc:sldMk cId="4010063240" sldId="375"/>
            <ac:spMk id="10" creationId="{C3C3B70E-4FFF-B141-8B18-557D6A287CFD}"/>
          </ac:spMkLst>
        </pc:spChg>
        <pc:spChg chg="mod">
          <ac:chgData name="瑛莉菜 羽田" userId="64c7e7a027abc1d1" providerId="LiveId" clId="{1F5DD968-99F3-466C-8452-E91798297299}" dt="2024-09-09T06:44:00.993" v="53" actId="1076"/>
          <ac:spMkLst>
            <pc:docMk/>
            <pc:sldMk cId="4010063240" sldId="375"/>
            <ac:spMk id="14" creationId="{4C1CE79F-7A8C-E943-C2CD-9B9D895545B4}"/>
          </ac:spMkLst>
        </pc:spChg>
        <pc:spChg chg="mod">
          <ac:chgData name="瑛莉菜 羽田" userId="64c7e7a027abc1d1" providerId="LiveId" clId="{1F5DD968-99F3-466C-8452-E91798297299}" dt="2024-09-09T06:40:22.112" v="2" actId="20577"/>
          <ac:spMkLst>
            <pc:docMk/>
            <pc:sldMk cId="4010063240" sldId="375"/>
            <ac:spMk id="23" creationId="{00000000-0000-0000-0000-000000000000}"/>
          </ac:spMkLst>
        </pc:spChg>
        <pc:spChg chg="mod">
          <ac:chgData name="瑛莉菜 羽田" userId="64c7e7a027abc1d1" providerId="LiveId" clId="{1F5DD968-99F3-466C-8452-E91798297299}" dt="2024-09-09T06:42:32.731" v="23"/>
          <ac:spMkLst>
            <pc:docMk/>
            <pc:sldMk cId="4010063240" sldId="375"/>
            <ac:spMk id="65" creationId="{00000000-0000-0000-0000-000000000000}"/>
          </ac:spMkLst>
        </pc:spChg>
        <pc:picChg chg="add mod">
          <ac:chgData name="瑛莉菜 羽田" userId="64c7e7a027abc1d1" providerId="LiveId" clId="{1F5DD968-99F3-466C-8452-E91798297299}" dt="2024-09-09T06:40:54.195" v="7" actId="14100"/>
          <ac:picMkLst>
            <pc:docMk/>
            <pc:sldMk cId="4010063240" sldId="375"/>
            <ac:picMk id="5" creationId="{E8F48936-3C9C-8D85-F2E4-A4C685ACED4F}"/>
          </ac:picMkLst>
        </pc:picChg>
        <pc:picChg chg="del">
          <ac:chgData name="瑛莉菜 羽田" userId="64c7e7a027abc1d1" providerId="LiveId" clId="{1F5DD968-99F3-466C-8452-E91798297299}" dt="2024-09-09T06:40:38.581" v="5" actId="478"/>
          <ac:picMkLst>
            <pc:docMk/>
            <pc:sldMk cId="4010063240" sldId="375"/>
            <ac:picMk id="6" creationId="{A359B2E0-F5F4-DB0C-EDA4-E24DD73A9959}"/>
          </ac:picMkLst>
        </pc:picChg>
        <pc:picChg chg="add mod">
          <ac:chgData name="瑛莉菜 羽田" userId="64c7e7a027abc1d1" providerId="LiveId" clId="{1F5DD968-99F3-466C-8452-E91798297299}" dt="2024-09-09T06:41:56.668" v="22" actId="688"/>
          <ac:picMkLst>
            <pc:docMk/>
            <pc:sldMk cId="4010063240" sldId="375"/>
            <ac:picMk id="8" creationId="{7C0F8CC6-C7C0-2D90-2ED5-5B71F15594F9}"/>
          </ac:picMkLst>
        </pc:picChg>
        <pc:picChg chg="del">
          <ac:chgData name="瑛莉菜 羽田" userId="64c7e7a027abc1d1" providerId="LiveId" clId="{1F5DD968-99F3-466C-8452-E91798297299}" dt="2024-09-09T06:41:16.223" v="12" actId="478"/>
          <ac:picMkLst>
            <pc:docMk/>
            <pc:sldMk cId="4010063240" sldId="375"/>
            <ac:picMk id="9" creationId="{2F8A1978-F973-D960-2581-90F8FFD3DA56}"/>
          </ac:picMkLst>
        </pc:picChg>
        <pc:picChg chg="del">
          <ac:chgData name="瑛莉菜 羽田" userId="64c7e7a027abc1d1" providerId="LiveId" clId="{1F5DD968-99F3-466C-8452-E91798297299}" dt="2024-09-09T06:41:15.593" v="11" actId="478"/>
          <ac:picMkLst>
            <pc:docMk/>
            <pc:sldMk cId="4010063240" sldId="375"/>
            <ac:picMk id="12" creationId="{967B19F9-754D-AA49-2910-A9E2FC8E7AD1}"/>
          </ac:picMkLst>
        </pc:picChg>
        <pc:picChg chg="add mod">
          <ac:chgData name="瑛莉菜 羽田" userId="64c7e7a027abc1d1" providerId="LiveId" clId="{1F5DD968-99F3-466C-8452-E91798297299}" dt="2024-09-09T06:41:53.581" v="21" actId="688"/>
          <ac:picMkLst>
            <pc:docMk/>
            <pc:sldMk cId="4010063240" sldId="375"/>
            <ac:picMk id="13" creationId="{E2A06BA3-862C-5BFE-9C0B-41DF9C197431}"/>
          </ac:picMkLst>
        </pc:picChg>
      </pc:sldChg>
    </pc:docChg>
  </pc:docChgLst>
  <pc:docChgLst>
    <pc:chgData name="瑛莉菜 羽田" userId="64c7e7a027abc1d1" providerId="LiveId" clId="{C4612BEC-09AE-485E-9ADA-A0002A11E5BD}"/>
    <pc:docChg chg="custSel modSld">
      <pc:chgData name="瑛莉菜 羽田" userId="64c7e7a027abc1d1" providerId="LiveId" clId="{C4612BEC-09AE-485E-9ADA-A0002A11E5BD}" dt="2024-09-10T05:34:29.704" v="64" actId="1076"/>
      <pc:docMkLst>
        <pc:docMk/>
      </pc:docMkLst>
      <pc:sldChg chg="addSp delSp modSp mod">
        <pc:chgData name="瑛莉菜 羽田" userId="64c7e7a027abc1d1" providerId="LiveId" clId="{C4612BEC-09AE-485E-9ADA-A0002A11E5BD}" dt="2024-09-10T05:34:29.704" v="64" actId="1076"/>
        <pc:sldMkLst>
          <pc:docMk/>
          <pc:sldMk cId="4010063240" sldId="375"/>
        </pc:sldMkLst>
        <pc:spChg chg="mod">
          <ac:chgData name="瑛莉菜 羽田" userId="64c7e7a027abc1d1" providerId="LiveId" clId="{C4612BEC-09AE-485E-9ADA-A0002A11E5BD}" dt="2024-09-10T05:32:24.236" v="50" actId="20577"/>
          <ac:spMkLst>
            <pc:docMk/>
            <pc:sldMk cId="4010063240" sldId="375"/>
            <ac:spMk id="2" creationId="{9C6C646A-4932-0ED0-0A88-228322997931}"/>
          </ac:spMkLst>
        </pc:spChg>
        <pc:spChg chg="mod">
          <ac:chgData name="瑛莉菜 羽田" userId="64c7e7a027abc1d1" providerId="LiveId" clId="{C4612BEC-09AE-485E-9ADA-A0002A11E5BD}" dt="2024-09-10T05:33:00.234" v="55"/>
          <ac:spMkLst>
            <pc:docMk/>
            <pc:sldMk cId="4010063240" sldId="375"/>
            <ac:spMk id="14" creationId="{4C1CE79F-7A8C-E943-C2CD-9B9D895545B4}"/>
          </ac:spMkLst>
        </pc:spChg>
        <pc:spChg chg="mod">
          <ac:chgData name="瑛莉菜 羽田" userId="64c7e7a027abc1d1" providerId="LiveId" clId="{C4612BEC-09AE-485E-9ADA-A0002A11E5BD}" dt="2024-09-10T04:21:46.772" v="14" actId="20577"/>
          <ac:spMkLst>
            <pc:docMk/>
            <pc:sldMk cId="4010063240" sldId="375"/>
            <ac:spMk id="23" creationId="{00000000-0000-0000-0000-000000000000}"/>
          </ac:spMkLst>
        </pc:spChg>
        <pc:spChg chg="mod">
          <ac:chgData name="瑛莉菜 羽田" userId="64c7e7a027abc1d1" providerId="LiveId" clId="{C4612BEC-09AE-485E-9ADA-A0002A11E5BD}" dt="2024-09-10T05:30:53.369" v="27"/>
          <ac:spMkLst>
            <pc:docMk/>
            <pc:sldMk cId="4010063240" sldId="375"/>
            <ac:spMk id="65" creationId="{00000000-0000-0000-0000-000000000000}"/>
          </ac:spMkLst>
        </pc:spChg>
        <pc:picChg chg="del">
          <ac:chgData name="瑛莉菜 羽田" userId="64c7e7a027abc1d1" providerId="LiveId" clId="{C4612BEC-09AE-485E-9ADA-A0002A11E5BD}" dt="2024-09-10T05:30:42.545" v="15" actId="478"/>
          <ac:picMkLst>
            <pc:docMk/>
            <pc:sldMk cId="4010063240" sldId="375"/>
            <ac:picMk id="5" creationId="{15F727D2-5A52-9B41-24C7-F7816F7BE063}"/>
          </ac:picMkLst>
        </pc:picChg>
        <pc:picChg chg="add mod">
          <ac:chgData name="瑛莉菜 羽田" userId="64c7e7a027abc1d1" providerId="LiveId" clId="{C4612BEC-09AE-485E-9ADA-A0002A11E5BD}" dt="2024-09-10T05:33:19.231" v="58" actId="1076"/>
          <ac:picMkLst>
            <pc:docMk/>
            <pc:sldMk cId="4010063240" sldId="375"/>
            <ac:picMk id="6" creationId="{0F0EA4AA-A86E-702F-E8E7-64514FD264D4}"/>
          </ac:picMkLst>
        </pc:picChg>
        <pc:picChg chg="add mod">
          <ac:chgData name="瑛莉菜 羽田" userId="64c7e7a027abc1d1" providerId="LiveId" clId="{C4612BEC-09AE-485E-9ADA-A0002A11E5BD}" dt="2024-09-10T05:34:08.352" v="61" actId="1076"/>
          <ac:picMkLst>
            <pc:docMk/>
            <pc:sldMk cId="4010063240" sldId="375"/>
            <ac:picMk id="8" creationId="{EBB7296C-D00D-E28B-1260-ED685A9A6BF8}"/>
          </ac:picMkLst>
        </pc:picChg>
        <pc:picChg chg="del">
          <ac:chgData name="瑛莉菜 羽田" userId="64c7e7a027abc1d1" providerId="LiveId" clId="{C4612BEC-09AE-485E-9ADA-A0002A11E5BD}" dt="2024-09-10T05:30:43.555" v="17" actId="478"/>
          <ac:picMkLst>
            <pc:docMk/>
            <pc:sldMk cId="4010063240" sldId="375"/>
            <ac:picMk id="9" creationId="{2589A270-C708-DEDC-B3C2-37D8BC7E2177}"/>
          </ac:picMkLst>
        </pc:picChg>
        <pc:picChg chg="add mod">
          <ac:chgData name="瑛莉菜 羽田" userId="64c7e7a027abc1d1" providerId="LiveId" clId="{C4612BEC-09AE-485E-9ADA-A0002A11E5BD}" dt="2024-09-10T05:34:29.704" v="64" actId="1076"/>
          <ac:picMkLst>
            <pc:docMk/>
            <pc:sldMk cId="4010063240" sldId="375"/>
            <ac:picMk id="12" creationId="{D69F8A15-0F64-0F98-5113-8ED7361898BA}"/>
          </ac:picMkLst>
        </pc:picChg>
        <pc:picChg chg="del">
          <ac:chgData name="瑛莉菜 羽田" userId="64c7e7a027abc1d1" providerId="LiveId" clId="{C4612BEC-09AE-485E-9ADA-A0002A11E5BD}" dt="2024-09-10T05:30:43.208" v="16" actId="478"/>
          <ac:picMkLst>
            <pc:docMk/>
            <pc:sldMk cId="4010063240" sldId="375"/>
            <ac:picMk id="13" creationId="{593A0BFB-91F6-A4C3-212D-7BCF5F93EA82}"/>
          </ac:picMkLst>
        </pc:picChg>
      </pc:sldChg>
    </pc:docChg>
  </pc:docChgLst>
  <pc:docChgLst>
    <pc:chgData name="瑛莉菜 羽田" userId="64c7e7a027abc1d1" providerId="LiveId" clId="{28520FB5-063C-43B6-8A64-8F7C42887CDC}"/>
    <pc:docChg chg="custSel modSld">
      <pc:chgData name="瑛莉菜 羽田" userId="64c7e7a027abc1d1" providerId="LiveId" clId="{28520FB5-063C-43B6-8A64-8F7C42887CDC}" dt="2024-09-09T06:50:10.637" v="72" actId="1076"/>
      <pc:docMkLst>
        <pc:docMk/>
      </pc:docMkLst>
      <pc:sldChg chg="addSp delSp modSp mod">
        <pc:chgData name="瑛莉菜 羽田" userId="64c7e7a027abc1d1" providerId="LiveId" clId="{28520FB5-063C-43B6-8A64-8F7C42887CDC}" dt="2024-09-09T06:50:10.637" v="72" actId="1076"/>
        <pc:sldMkLst>
          <pc:docMk/>
          <pc:sldMk cId="4010063240" sldId="375"/>
        </pc:sldMkLst>
        <pc:spChg chg="mod">
          <ac:chgData name="瑛莉菜 羽田" userId="64c7e7a027abc1d1" providerId="LiveId" clId="{28520FB5-063C-43B6-8A64-8F7C42887CDC}" dt="2024-09-09T06:47:00.052" v="36" actId="20577"/>
          <ac:spMkLst>
            <pc:docMk/>
            <pc:sldMk cId="4010063240" sldId="375"/>
            <ac:spMk id="2" creationId="{9C6C646A-4932-0ED0-0A88-228322997931}"/>
          </ac:spMkLst>
        </pc:spChg>
        <pc:spChg chg="mod">
          <ac:chgData name="瑛莉菜 羽田" userId="64c7e7a027abc1d1" providerId="LiveId" clId="{28520FB5-063C-43B6-8A64-8F7C42887CDC}" dt="2024-09-09T06:47:45.690" v="43" actId="1076"/>
          <ac:spMkLst>
            <pc:docMk/>
            <pc:sldMk cId="4010063240" sldId="375"/>
            <ac:spMk id="14" creationId="{4C1CE79F-7A8C-E943-C2CD-9B9D895545B4}"/>
          </ac:spMkLst>
        </pc:spChg>
        <pc:spChg chg="mod">
          <ac:chgData name="瑛莉菜 羽田" userId="64c7e7a027abc1d1" providerId="LiveId" clId="{28520FB5-063C-43B6-8A64-8F7C42887CDC}" dt="2024-09-09T06:46:15.193" v="0"/>
          <ac:spMkLst>
            <pc:docMk/>
            <pc:sldMk cId="4010063240" sldId="375"/>
            <ac:spMk id="23" creationId="{00000000-0000-0000-0000-000000000000}"/>
          </ac:spMkLst>
        </pc:spChg>
        <pc:spChg chg="mod">
          <ac:chgData name="瑛莉菜 羽田" userId="64c7e7a027abc1d1" providerId="LiveId" clId="{28520FB5-063C-43B6-8A64-8F7C42887CDC}" dt="2024-09-09T06:46:26.429" v="10"/>
          <ac:spMkLst>
            <pc:docMk/>
            <pc:sldMk cId="4010063240" sldId="375"/>
            <ac:spMk id="65" creationId="{00000000-0000-0000-0000-000000000000}"/>
          </ac:spMkLst>
        </pc:spChg>
        <pc:picChg chg="del">
          <ac:chgData name="瑛莉菜 羽田" userId="64c7e7a027abc1d1" providerId="LiveId" clId="{28520FB5-063C-43B6-8A64-8F7C42887CDC}" dt="2024-09-09T06:48:07.833" v="47" actId="478"/>
          <ac:picMkLst>
            <pc:docMk/>
            <pc:sldMk cId="4010063240" sldId="375"/>
            <ac:picMk id="5" creationId="{E8F48936-3C9C-8D85-F2E4-A4C685ACED4F}"/>
          </ac:picMkLst>
        </pc:picChg>
        <pc:picChg chg="add mod">
          <ac:chgData name="瑛莉菜 羽田" userId="64c7e7a027abc1d1" providerId="LiveId" clId="{28520FB5-063C-43B6-8A64-8F7C42887CDC}" dt="2024-09-09T06:48:36.138" v="49" actId="14100"/>
          <ac:picMkLst>
            <pc:docMk/>
            <pc:sldMk cId="4010063240" sldId="375"/>
            <ac:picMk id="6" creationId="{C851B347-6535-375B-F5B6-E26C4FE4F077}"/>
          </ac:picMkLst>
        </pc:picChg>
        <pc:picChg chg="del">
          <ac:chgData name="瑛莉菜 羽田" userId="64c7e7a027abc1d1" providerId="LiveId" clId="{28520FB5-063C-43B6-8A64-8F7C42887CDC}" dt="2024-09-09T06:48:37.849" v="51" actId="478"/>
          <ac:picMkLst>
            <pc:docMk/>
            <pc:sldMk cId="4010063240" sldId="375"/>
            <ac:picMk id="8" creationId="{7C0F8CC6-C7C0-2D90-2ED5-5B71F15594F9}"/>
          </ac:picMkLst>
        </pc:picChg>
        <pc:picChg chg="add mod">
          <ac:chgData name="瑛莉菜 羽田" userId="64c7e7a027abc1d1" providerId="LiveId" clId="{28520FB5-063C-43B6-8A64-8F7C42887CDC}" dt="2024-09-09T06:50:10.637" v="72" actId="1076"/>
          <ac:picMkLst>
            <pc:docMk/>
            <pc:sldMk cId="4010063240" sldId="375"/>
            <ac:picMk id="9" creationId="{39D468F3-C13D-A4FF-3D1C-FA8BB67FEDD4}"/>
          </ac:picMkLst>
        </pc:picChg>
        <pc:picChg chg="add mod">
          <ac:chgData name="瑛莉菜 羽田" userId="64c7e7a027abc1d1" providerId="LiveId" clId="{28520FB5-063C-43B6-8A64-8F7C42887CDC}" dt="2024-09-09T06:49:50.226" v="67" actId="1076"/>
          <ac:picMkLst>
            <pc:docMk/>
            <pc:sldMk cId="4010063240" sldId="375"/>
            <ac:picMk id="12" creationId="{B090BDD4-969A-0667-639D-402EE2C804B8}"/>
          </ac:picMkLst>
        </pc:picChg>
        <pc:picChg chg="del">
          <ac:chgData name="瑛莉菜 羽田" userId="64c7e7a027abc1d1" providerId="LiveId" clId="{28520FB5-063C-43B6-8A64-8F7C42887CDC}" dt="2024-09-09T06:48:37.286" v="50" actId="478"/>
          <ac:picMkLst>
            <pc:docMk/>
            <pc:sldMk cId="4010063240" sldId="375"/>
            <ac:picMk id="13" creationId="{E2A06BA3-862C-5BFE-9C0B-41DF9C197431}"/>
          </ac:picMkLst>
        </pc:picChg>
      </pc:sldChg>
    </pc:docChg>
  </pc:docChgLst>
  <pc:docChgLst>
    <pc:chgData name="瑛莉菜 羽田" userId="64c7e7a027abc1d1" providerId="LiveId" clId="{BC0426D4-D8FF-498C-AB50-8B14D3972075}"/>
    <pc:docChg chg="custSel modSld">
      <pc:chgData name="瑛莉菜 羽田" userId="64c7e7a027abc1d1" providerId="LiveId" clId="{BC0426D4-D8FF-498C-AB50-8B14D3972075}" dt="2024-09-10T03:25:39.161" v="84" actId="1076"/>
      <pc:docMkLst>
        <pc:docMk/>
      </pc:docMkLst>
      <pc:sldChg chg="addSp delSp modSp mod">
        <pc:chgData name="瑛莉菜 羽田" userId="64c7e7a027abc1d1" providerId="LiveId" clId="{BC0426D4-D8FF-498C-AB50-8B14D3972075}" dt="2024-09-10T03:25:39.161" v="84" actId="1076"/>
        <pc:sldMkLst>
          <pc:docMk/>
          <pc:sldMk cId="4010063240" sldId="375"/>
        </pc:sldMkLst>
        <pc:spChg chg="mod">
          <ac:chgData name="瑛莉菜 羽田" userId="64c7e7a027abc1d1" providerId="LiveId" clId="{BC0426D4-D8FF-498C-AB50-8B14D3972075}" dt="2024-09-10T03:22:55.943" v="53" actId="20577"/>
          <ac:spMkLst>
            <pc:docMk/>
            <pc:sldMk cId="4010063240" sldId="375"/>
            <ac:spMk id="2" creationId="{9C6C646A-4932-0ED0-0A88-228322997931}"/>
          </ac:spMkLst>
        </pc:spChg>
        <pc:spChg chg="mod">
          <ac:chgData name="瑛莉菜 羽田" userId="64c7e7a027abc1d1" providerId="LiveId" clId="{BC0426D4-D8FF-498C-AB50-8B14D3972075}" dt="2024-09-10T03:23:26.048" v="59" actId="20577"/>
          <ac:spMkLst>
            <pc:docMk/>
            <pc:sldMk cId="4010063240" sldId="375"/>
            <ac:spMk id="14" creationId="{4C1CE79F-7A8C-E943-C2CD-9B9D895545B4}"/>
          </ac:spMkLst>
        </pc:spChg>
        <pc:spChg chg="mod">
          <ac:chgData name="瑛莉菜 羽田" userId="64c7e7a027abc1d1" providerId="LiveId" clId="{BC0426D4-D8FF-498C-AB50-8B14D3972075}" dt="2024-09-10T03:22:21.786" v="17" actId="20577"/>
          <ac:spMkLst>
            <pc:docMk/>
            <pc:sldMk cId="4010063240" sldId="375"/>
            <ac:spMk id="23" creationId="{00000000-0000-0000-0000-000000000000}"/>
          </ac:spMkLst>
        </pc:spChg>
        <pc:spChg chg="mod">
          <ac:chgData name="瑛莉菜 羽田" userId="64c7e7a027abc1d1" providerId="LiveId" clId="{BC0426D4-D8FF-498C-AB50-8B14D3972075}" dt="2024-09-10T03:22:30.240" v="27"/>
          <ac:spMkLst>
            <pc:docMk/>
            <pc:sldMk cId="4010063240" sldId="375"/>
            <ac:spMk id="65" creationId="{00000000-0000-0000-0000-000000000000}"/>
          </ac:spMkLst>
        </pc:spChg>
        <pc:picChg chg="add mod">
          <ac:chgData name="瑛莉菜 羽田" userId="64c7e7a027abc1d1" providerId="LiveId" clId="{BC0426D4-D8FF-498C-AB50-8B14D3972075}" dt="2024-09-10T03:24:20.538" v="70" actId="1076"/>
          <ac:picMkLst>
            <pc:docMk/>
            <pc:sldMk cId="4010063240" sldId="375"/>
            <ac:picMk id="5" creationId="{AC5D3112-8B1B-1282-C824-6568D768906B}"/>
          </ac:picMkLst>
        </pc:picChg>
        <pc:picChg chg="del">
          <ac:chgData name="瑛莉菜 羽田" userId="64c7e7a027abc1d1" providerId="LiveId" clId="{BC0426D4-D8FF-498C-AB50-8B14D3972075}" dt="2024-09-10T03:23:29.777" v="60" actId="478"/>
          <ac:picMkLst>
            <pc:docMk/>
            <pc:sldMk cId="4010063240" sldId="375"/>
            <ac:picMk id="6" creationId="{AC794ED6-96BB-27ED-B7C4-809607883AFA}"/>
          </ac:picMkLst>
        </pc:picChg>
        <pc:picChg chg="del">
          <ac:chgData name="瑛莉菜 羽田" userId="64c7e7a027abc1d1" providerId="LiveId" clId="{BC0426D4-D8FF-498C-AB50-8B14D3972075}" dt="2024-09-10T03:23:30.343" v="61" actId="478"/>
          <ac:picMkLst>
            <pc:docMk/>
            <pc:sldMk cId="4010063240" sldId="375"/>
            <ac:picMk id="8" creationId="{6D3C2BBB-DFD9-A2D7-3D5F-BC1D2ECF94A6}"/>
          </ac:picMkLst>
        </pc:picChg>
        <pc:picChg chg="add mod">
          <ac:chgData name="瑛莉菜 羽田" userId="64c7e7a027abc1d1" providerId="LiveId" clId="{BC0426D4-D8FF-498C-AB50-8B14D3972075}" dt="2024-09-10T03:24:26.121" v="72" actId="1076"/>
          <ac:picMkLst>
            <pc:docMk/>
            <pc:sldMk cId="4010063240" sldId="375"/>
            <ac:picMk id="9" creationId="{6CBB89E2-1269-BC1C-5CB7-5AE08936DABC}"/>
          </ac:picMkLst>
        </pc:picChg>
        <pc:picChg chg="del">
          <ac:chgData name="瑛莉菜 羽田" userId="64c7e7a027abc1d1" providerId="LiveId" clId="{BC0426D4-D8FF-498C-AB50-8B14D3972075}" dt="2024-09-10T03:23:30.725" v="62" actId="478"/>
          <ac:picMkLst>
            <pc:docMk/>
            <pc:sldMk cId="4010063240" sldId="375"/>
            <ac:picMk id="12" creationId="{1BC4AD53-76B3-49FD-EC90-B3DC0AB4025F}"/>
          </ac:picMkLst>
        </pc:picChg>
        <pc:picChg chg="add mod">
          <ac:chgData name="瑛莉菜 羽田" userId="64c7e7a027abc1d1" providerId="LiveId" clId="{BC0426D4-D8FF-498C-AB50-8B14D3972075}" dt="2024-09-10T03:24:48.132" v="76" actId="1076"/>
          <ac:picMkLst>
            <pc:docMk/>
            <pc:sldMk cId="4010063240" sldId="375"/>
            <ac:picMk id="13" creationId="{2561C797-AEA5-7F6E-E04D-9E67EB71D9C3}"/>
          </ac:picMkLst>
        </pc:picChg>
        <pc:picChg chg="add mod">
          <ac:chgData name="瑛莉菜 羽田" userId="64c7e7a027abc1d1" providerId="LiveId" clId="{BC0426D4-D8FF-498C-AB50-8B14D3972075}" dt="2024-09-10T03:25:07.681" v="81" actId="1076"/>
          <ac:picMkLst>
            <pc:docMk/>
            <pc:sldMk cId="4010063240" sldId="375"/>
            <ac:picMk id="18" creationId="{C9F1403B-28D3-3EC1-CF7B-4EA22F09BC87}"/>
          </ac:picMkLst>
        </pc:picChg>
        <pc:picChg chg="add mod">
          <ac:chgData name="瑛莉菜 羽田" userId="64c7e7a027abc1d1" providerId="LiveId" clId="{BC0426D4-D8FF-498C-AB50-8B14D3972075}" dt="2024-09-10T03:25:39.161" v="84" actId="1076"/>
          <ac:picMkLst>
            <pc:docMk/>
            <pc:sldMk cId="4010063240" sldId="375"/>
            <ac:picMk id="21" creationId="{3F7AAAA4-EDBD-D246-4A49-6E8B7AC16916}"/>
          </ac:picMkLst>
        </pc:picChg>
      </pc:sldChg>
    </pc:docChg>
  </pc:docChgLst>
  <pc:docChgLst>
    <pc:chgData name="瑛莉菜 羽田" userId="64c7e7a027abc1d1" providerId="LiveId" clId="{937F76DC-A818-4C9F-ABC9-82803FE0407D}"/>
    <pc:docChg chg="custSel modSld">
      <pc:chgData name="瑛莉菜 羽田" userId="64c7e7a027abc1d1" providerId="LiveId" clId="{937F76DC-A818-4C9F-ABC9-82803FE0407D}" dt="2024-09-09T07:50:11.109" v="56" actId="14100"/>
      <pc:docMkLst>
        <pc:docMk/>
      </pc:docMkLst>
      <pc:sldChg chg="addSp delSp modSp mod">
        <pc:chgData name="瑛莉菜 羽田" userId="64c7e7a027abc1d1" providerId="LiveId" clId="{937F76DC-A818-4C9F-ABC9-82803FE0407D}" dt="2024-09-09T07:50:11.109" v="56" actId="14100"/>
        <pc:sldMkLst>
          <pc:docMk/>
          <pc:sldMk cId="4010063240" sldId="375"/>
        </pc:sldMkLst>
        <pc:spChg chg="mod">
          <ac:chgData name="瑛莉菜 羽田" userId="64c7e7a027abc1d1" providerId="LiveId" clId="{937F76DC-A818-4C9F-ABC9-82803FE0407D}" dt="2024-09-09T07:47:56.105" v="31" actId="20577"/>
          <ac:spMkLst>
            <pc:docMk/>
            <pc:sldMk cId="4010063240" sldId="375"/>
            <ac:spMk id="2" creationId="{9C6C646A-4932-0ED0-0A88-228322997931}"/>
          </ac:spMkLst>
        </pc:spChg>
        <pc:spChg chg="mod">
          <ac:chgData name="瑛莉菜 羽田" userId="64c7e7a027abc1d1" providerId="LiveId" clId="{937F76DC-A818-4C9F-ABC9-82803FE0407D}" dt="2024-09-09T07:48:24.712" v="34"/>
          <ac:spMkLst>
            <pc:docMk/>
            <pc:sldMk cId="4010063240" sldId="375"/>
            <ac:spMk id="14" creationId="{4C1CE79F-7A8C-E943-C2CD-9B9D895545B4}"/>
          </ac:spMkLst>
        </pc:spChg>
        <pc:spChg chg="mod">
          <ac:chgData name="瑛莉菜 羽田" userId="64c7e7a027abc1d1" providerId="LiveId" clId="{937F76DC-A818-4C9F-ABC9-82803FE0407D}" dt="2024-09-09T07:47:22.117" v="0"/>
          <ac:spMkLst>
            <pc:docMk/>
            <pc:sldMk cId="4010063240" sldId="375"/>
            <ac:spMk id="23" creationId="{00000000-0000-0000-0000-000000000000}"/>
          </ac:spMkLst>
        </pc:spChg>
        <pc:spChg chg="mod">
          <ac:chgData name="瑛莉菜 羽田" userId="64c7e7a027abc1d1" providerId="LiveId" clId="{937F76DC-A818-4C9F-ABC9-82803FE0407D}" dt="2024-09-09T07:47:30.116" v="1"/>
          <ac:spMkLst>
            <pc:docMk/>
            <pc:sldMk cId="4010063240" sldId="375"/>
            <ac:spMk id="65" creationId="{00000000-0000-0000-0000-000000000000}"/>
          </ac:spMkLst>
        </pc:spChg>
        <pc:picChg chg="del">
          <ac:chgData name="瑛莉菜 羽田" userId="64c7e7a027abc1d1" providerId="LiveId" clId="{937F76DC-A818-4C9F-ABC9-82803FE0407D}" dt="2024-09-09T07:48:44.567" v="37" actId="478"/>
          <ac:picMkLst>
            <pc:docMk/>
            <pc:sldMk cId="4010063240" sldId="375"/>
            <ac:picMk id="5" creationId="{695C7DD8-8CDE-194F-0A50-65CF1FE049A9}"/>
          </ac:picMkLst>
        </pc:picChg>
        <pc:picChg chg="add mod">
          <ac:chgData name="瑛莉菜 羽田" userId="64c7e7a027abc1d1" providerId="LiveId" clId="{937F76DC-A818-4C9F-ABC9-82803FE0407D}" dt="2024-09-09T07:48:50.612" v="39" actId="14100"/>
          <ac:picMkLst>
            <pc:docMk/>
            <pc:sldMk cId="4010063240" sldId="375"/>
            <ac:picMk id="6" creationId="{1135EECE-504F-9424-ACC0-FE9A43FC3E48}"/>
          </ac:picMkLst>
        </pc:picChg>
        <pc:picChg chg="add mod">
          <ac:chgData name="瑛莉菜 羽田" userId="64c7e7a027abc1d1" providerId="LiveId" clId="{937F76DC-A818-4C9F-ABC9-82803FE0407D}" dt="2024-09-09T07:50:04.823" v="53" actId="1076"/>
          <ac:picMkLst>
            <pc:docMk/>
            <pc:sldMk cId="4010063240" sldId="375"/>
            <ac:picMk id="8" creationId="{177B220F-D93E-3FE7-549B-B287A9F85141}"/>
          </ac:picMkLst>
        </pc:picChg>
        <pc:picChg chg="del">
          <ac:chgData name="瑛莉菜 羽田" userId="64c7e7a027abc1d1" providerId="LiveId" clId="{937F76DC-A818-4C9F-ABC9-82803FE0407D}" dt="2024-09-09T07:48:52.233" v="41" actId="478"/>
          <ac:picMkLst>
            <pc:docMk/>
            <pc:sldMk cId="4010063240" sldId="375"/>
            <ac:picMk id="9" creationId="{841D5187-ECE4-6A97-AEB5-640688B29174}"/>
          </ac:picMkLst>
        </pc:picChg>
        <pc:picChg chg="add mod">
          <ac:chgData name="瑛莉菜 羽田" userId="64c7e7a027abc1d1" providerId="LiveId" clId="{937F76DC-A818-4C9F-ABC9-82803FE0407D}" dt="2024-09-09T07:50:11.109" v="56" actId="14100"/>
          <ac:picMkLst>
            <pc:docMk/>
            <pc:sldMk cId="4010063240" sldId="375"/>
            <ac:picMk id="12" creationId="{33D79CC4-8718-ECD8-6487-89CBC6A8A6E2}"/>
          </ac:picMkLst>
        </pc:picChg>
        <pc:picChg chg="del">
          <ac:chgData name="瑛莉菜 羽田" userId="64c7e7a027abc1d1" providerId="LiveId" clId="{937F76DC-A818-4C9F-ABC9-82803FE0407D}" dt="2024-09-09T07:48:51.766" v="40" actId="478"/>
          <ac:picMkLst>
            <pc:docMk/>
            <pc:sldMk cId="4010063240" sldId="375"/>
            <ac:picMk id="13" creationId="{98EA3F65-0DCD-953B-6A0A-B9C228C02148}"/>
          </ac:picMkLst>
        </pc:picChg>
      </pc:sldChg>
    </pc:docChg>
  </pc:docChgLst>
  <pc:docChgLst>
    <pc:chgData name="瑛莉菜 羽田" userId="64c7e7a027abc1d1" providerId="LiveId" clId="{E3D4F9FA-4217-4261-99FB-76A06064D0EB}"/>
    <pc:docChg chg="custSel modSld">
      <pc:chgData name="瑛莉菜 羽田" userId="64c7e7a027abc1d1" providerId="LiveId" clId="{E3D4F9FA-4217-4261-99FB-76A06064D0EB}" dt="2024-09-10T03:19:56.346" v="85" actId="1076"/>
      <pc:docMkLst>
        <pc:docMk/>
      </pc:docMkLst>
      <pc:sldChg chg="addSp delSp modSp mod">
        <pc:chgData name="瑛莉菜 羽田" userId="64c7e7a027abc1d1" providerId="LiveId" clId="{E3D4F9FA-4217-4261-99FB-76A06064D0EB}" dt="2024-09-10T03:19:56.346" v="85" actId="1076"/>
        <pc:sldMkLst>
          <pc:docMk/>
          <pc:sldMk cId="4010063240" sldId="375"/>
        </pc:sldMkLst>
        <pc:spChg chg="mod">
          <ac:chgData name="瑛莉菜 羽田" userId="64c7e7a027abc1d1" providerId="LiveId" clId="{E3D4F9FA-4217-4261-99FB-76A06064D0EB}" dt="2024-09-10T03:16:59.247" v="53" actId="20577"/>
          <ac:spMkLst>
            <pc:docMk/>
            <pc:sldMk cId="4010063240" sldId="375"/>
            <ac:spMk id="2" creationId="{9C6C646A-4932-0ED0-0A88-228322997931}"/>
          </ac:spMkLst>
        </pc:spChg>
        <pc:spChg chg="mod">
          <ac:chgData name="瑛莉菜 羽田" userId="64c7e7a027abc1d1" providerId="LiveId" clId="{E3D4F9FA-4217-4261-99FB-76A06064D0EB}" dt="2024-09-10T03:17:37.784" v="60" actId="20577"/>
          <ac:spMkLst>
            <pc:docMk/>
            <pc:sldMk cId="4010063240" sldId="375"/>
            <ac:spMk id="14" creationId="{4C1CE79F-7A8C-E943-C2CD-9B9D895545B4}"/>
          </ac:spMkLst>
        </pc:spChg>
        <pc:spChg chg="mod">
          <ac:chgData name="瑛莉菜 羽田" userId="64c7e7a027abc1d1" providerId="LiveId" clId="{E3D4F9FA-4217-4261-99FB-76A06064D0EB}" dt="2024-09-10T03:15:59.171" v="17" actId="20577"/>
          <ac:spMkLst>
            <pc:docMk/>
            <pc:sldMk cId="4010063240" sldId="375"/>
            <ac:spMk id="23" creationId="{00000000-0000-0000-0000-000000000000}"/>
          </ac:spMkLst>
        </pc:spChg>
        <pc:spChg chg="mod">
          <ac:chgData name="瑛莉菜 羽田" userId="64c7e7a027abc1d1" providerId="LiveId" clId="{E3D4F9FA-4217-4261-99FB-76A06064D0EB}" dt="2024-09-10T03:16:08.574" v="27"/>
          <ac:spMkLst>
            <pc:docMk/>
            <pc:sldMk cId="4010063240" sldId="375"/>
            <ac:spMk id="65" creationId="{00000000-0000-0000-0000-000000000000}"/>
          </ac:spMkLst>
        </pc:spChg>
        <pc:picChg chg="del">
          <ac:chgData name="瑛莉菜 羽田" userId="64c7e7a027abc1d1" providerId="LiveId" clId="{E3D4F9FA-4217-4261-99FB-76A06064D0EB}" dt="2024-09-10T03:17:02.965" v="54" actId="478"/>
          <ac:picMkLst>
            <pc:docMk/>
            <pc:sldMk cId="4010063240" sldId="375"/>
            <ac:picMk id="5" creationId="{362357D2-4DC3-B2F4-3D27-7CCAA577C4F5}"/>
          </ac:picMkLst>
        </pc:picChg>
        <pc:picChg chg="add mod">
          <ac:chgData name="瑛莉菜 羽田" userId="64c7e7a027abc1d1" providerId="LiveId" clId="{E3D4F9FA-4217-4261-99FB-76A06064D0EB}" dt="2024-09-10T03:18:26.466" v="65" actId="1076"/>
          <ac:picMkLst>
            <pc:docMk/>
            <pc:sldMk cId="4010063240" sldId="375"/>
            <ac:picMk id="6" creationId="{AC794ED6-96BB-27ED-B7C4-809607883AFA}"/>
          </ac:picMkLst>
        </pc:picChg>
        <pc:picChg chg="add mod">
          <ac:chgData name="瑛莉菜 羽田" userId="64c7e7a027abc1d1" providerId="LiveId" clId="{E3D4F9FA-4217-4261-99FB-76A06064D0EB}" dt="2024-09-10T03:18:57.020" v="70" actId="1076"/>
          <ac:picMkLst>
            <pc:docMk/>
            <pc:sldMk cId="4010063240" sldId="375"/>
            <ac:picMk id="8" creationId="{6D3C2BBB-DFD9-A2D7-3D5F-BC1D2ECF94A6}"/>
          </ac:picMkLst>
        </pc:picChg>
        <pc:picChg chg="del">
          <ac:chgData name="瑛莉菜 羽田" userId="64c7e7a027abc1d1" providerId="LiveId" clId="{E3D4F9FA-4217-4261-99FB-76A06064D0EB}" dt="2024-09-10T03:17:04.086" v="56" actId="478"/>
          <ac:picMkLst>
            <pc:docMk/>
            <pc:sldMk cId="4010063240" sldId="375"/>
            <ac:picMk id="9" creationId="{6D554058-3577-9C30-70D4-E85F0D85C62D}"/>
          </ac:picMkLst>
        </pc:picChg>
        <pc:picChg chg="add mod">
          <ac:chgData name="瑛莉菜 羽田" userId="64c7e7a027abc1d1" providerId="LiveId" clId="{E3D4F9FA-4217-4261-99FB-76A06064D0EB}" dt="2024-09-10T03:19:17.366" v="75" actId="1076"/>
          <ac:picMkLst>
            <pc:docMk/>
            <pc:sldMk cId="4010063240" sldId="375"/>
            <ac:picMk id="12" creationId="{1BC4AD53-76B3-49FD-EC90-B3DC0AB4025F}"/>
          </ac:picMkLst>
        </pc:picChg>
        <pc:picChg chg="del">
          <ac:chgData name="瑛莉菜 羽田" userId="64c7e7a027abc1d1" providerId="LiveId" clId="{E3D4F9FA-4217-4261-99FB-76A06064D0EB}" dt="2024-09-10T03:17:03.527" v="55" actId="478"/>
          <ac:picMkLst>
            <pc:docMk/>
            <pc:sldMk cId="4010063240" sldId="375"/>
            <ac:picMk id="13" creationId="{DA86B3A8-ECB6-A303-D590-0A4A71397845}"/>
          </ac:picMkLst>
        </pc:picChg>
        <pc:picChg chg="add mod">
          <ac:chgData name="瑛莉菜 羽田" userId="64c7e7a027abc1d1" providerId="LiveId" clId="{E3D4F9FA-4217-4261-99FB-76A06064D0EB}" dt="2024-09-10T03:19:56.346" v="85" actId="1076"/>
          <ac:picMkLst>
            <pc:docMk/>
            <pc:sldMk cId="4010063240" sldId="375"/>
            <ac:picMk id="17" creationId="{3F1F883D-7697-BBE0-3390-156397C0AF66}"/>
          </ac:picMkLst>
        </pc:picChg>
        <pc:picChg chg="add mod">
          <ac:chgData name="瑛莉菜 羽田" userId="64c7e7a027abc1d1" providerId="LiveId" clId="{E3D4F9FA-4217-4261-99FB-76A06064D0EB}" dt="2024-09-10T03:19:47.604" v="83" actId="1076"/>
          <ac:picMkLst>
            <pc:docMk/>
            <pc:sldMk cId="4010063240" sldId="375"/>
            <ac:picMk id="19" creationId="{684D5D22-F095-AAFD-0D28-3319C9C166FE}"/>
          </ac:picMkLst>
        </pc:picChg>
      </pc:sldChg>
    </pc:docChg>
  </pc:docChgLst>
  <pc:docChgLst>
    <pc:chgData name="瑛莉菜 羽田" userId="64c7e7a027abc1d1" providerId="LiveId" clId="{81ADDE09-8A5B-4D56-B405-67C63B6D87FD}"/>
    <pc:docChg chg="undo redo custSel modSld">
      <pc:chgData name="瑛莉菜 羽田" userId="64c7e7a027abc1d1" providerId="LiveId" clId="{81ADDE09-8A5B-4D56-B405-67C63B6D87FD}" dt="2024-09-09T06:18:15.475" v="287"/>
      <pc:docMkLst>
        <pc:docMk/>
      </pc:docMkLst>
      <pc:sldChg chg="addSp delSp modSp mod">
        <pc:chgData name="瑛莉菜 羽田" userId="64c7e7a027abc1d1" providerId="LiveId" clId="{81ADDE09-8A5B-4D56-B405-67C63B6D87FD}" dt="2024-09-09T06:18:15.475" v="287"/>
        <pc:sldMkLst>
          <pc:docMk/>
          <pc:sldMk cId="4010063240" sldId="375"/>
        </pc:sldMkLst>
        <pc:spChg chg="mod">
          <ac:chgData name="瑛莉菜 羽田" userId="64c7e7a027abc1d1" providerId="LiveId" clId="{81ADDE09-8A5B-4D56-B405-67C63B6D87FD}" dt="2024-09-09T06:09:07.121" v="222" actId="20577"/>
          <ac:spMkLst>
            <pc:docMk/>
            <pc:sldMk cId="4010063240" sldId="375"/>
            <ac:spMk id="2" creationId="{9C6C646A-4932-0ED0-0A88-228322997931}"/>
          </ac:spMkLst>
        </pc:spChg>
        <pc:spChg chg="add mod">
          <ac:chgData name="瑛莉菜 羽田" userId="64c7e7a027abc1d1" providerId="LiveId" clId="{81ADDE09-8A5B-4D56-B405-67C63B6D87FD}" dt="2024-09-09T03:40:18.989" v="54" actId="1076"/>
          <ac:spMkLst>
            <pc:docMk/>
            <pc:sldMk cId="4010063240" sldId="375"/>
            <ac:spMk id="10" creationId="{C3C3B70E-4FFF-B141-8B18-557D6A287CFD}"/>
          </ac:spMkLst>
        </pc:spChg>
        <pc:spChg chg="add del">
          <ac:chgData name="瑛莉菜 羽田" userId="64c7e7a027abc1d1" providerId="LiveId" clId="{81ADDE09-8A5B-4D56-B405-67C63B6D87FD}" dt="2024-09-09T03:41:19.025" v="80" actId="22"/>
          <ac:spMkLst>
            <pc:docMk/>
            <pc:sldMk cId="4010063240" sldId="375"/>
            <ac:spMk id="12" creationId="{296B9931-71C5-E99F-1B99-80E5CFC0AA5F}"/>
          </ac:spMkLst>
        </pc:spChg>
        <pc:spChg chg="add mod">
          <ac:chgData name="瑛莉菜 羽田" userId="64c7e7a027abc1d1" providerId="LiveId" clId="{81ADDE09-8A5B-4D56-B405-67C63B6D87FD}" dt="2024-09-09T06:07:03.966" v="169"/>
          <ac:spMkLst>
            <pc:docMk/>
            <pc:sldMk cId="4010063240" sldId="375"/>
            <ac:spMk id="14" creationId="{4C1CE79F-7A8C-E943-C2CD-9B9D895545B4}"/>
          </ac:spMkLst>
        </pc:spChg>
        <pc:spChg chg="mod">
          <ac:chgData name="瑛莉菜 羽田" userId="64c7e7a027abc1d1" providerId="LiveId" clId="{81ADDE09-8A5B-4D56-B405-67C63B6D87FD}" dt="2024-09-09T03:32:33.597" v="22"/>
          <ac:spMkLst>
            <pc:docMk/>
            <pc:sldMk cId="4010063240" sldId="375"/>
            <ac:spMk id="23" creationId="{00000000-0000-0000-0000-000000000000}"/>
          </ac:spMkLst>
        </pc:spChg>
        <pc:spChg chg="mod">
          <ac:chgData name="瑛莉菜 羽田" userId="64c7e7a027abc1d1" providerId="LiveId" clId="{81ADDE09-8A5B-4D56-B405-67C63B6D87FD}" dt="2024-09-09T03:42:12.277" v="102" actId="1076"/>
          <ac:spMkLst>
            <pc:docMk/>
            <pc:sldMk cId="4010063240" sldId="375"/>
            <ac:spMk id="65" creationId="{00000000-0000-0000-0000-000000000000}"/>
          </ac:spMkLst>
        </pc:spChg>
        <pc:spChg chg="mod">
          <ac:chgData name="瑛莉菜 羽田" userId="64c7e7a027abc1d1" providerId="LiveId" clId="{81ADDE09-8A5B-4D56-B405-67C63B6D87FD}" dt="2024-09-09T06:16:17.546" v="256" actId="20577"/>
          <ac:spMkLst>
            <pc:docMk/>
            <pc:sldMk cId="4010063240" sldId="375"/>
            <ac:spMk id="66" creationId="{00000000-0000-0000-0000-000000000000}"/>
          </ac:spMkLst>
        </pc:spChg>
        <pc:spChg chg="mod">
          <ac:chgData name="瑛莉菜 羽田" userId="64c7e7a027abc1d1" providerId="LiveId" clId="{81ADDE09-8A5B-4D56-B405-67C63B6D87FD}" dt="2024-09-09T06:18:15.475" v="287"/>
          <ac:spMkLst>
            <pc:docMk/>
            <pc:sldMk cId="4010063240" sldId="375"/>
            <ac:spMk id="67" creationId="{00000000-0000-0000-0000-000000000000}"/>
          </ac:spMkLst>
        </pc:spChg>
        <pc:spChg chg="mod">
          <ac:chgData name="瑛莉菜 羽田" userId="64c7e7a027abc1d1" providerId="LiveId" clId="{81ADDE09-8A5B-4D56-B405-67C63B6D87FD}" dt="2024-09-09T03:42:54.720" v="143"/>
          <ac:spMkLst>
            <pc:docMk/>
            <pc:sldMk cId="4010063240" sldId="375"/>
            <ac:spMk id="69" creationId="{00000000-0000-0000-0000-000000000000}"/>
          </ac:spMkLst>
        </pc:spChg>
        <pc:spChg chg="mod">
          <ac:chgData name="瑛莉菜 羽田" userId="64c7e7a027abc1d1" providerId="LiveId" clId="{81ADDE09-8A5B-4D56-B405-67C63B6D87FD}" dt="2024-09-09T03:39:30.363" v="44" actId="20577"/>
          <ac:spMkLst>
            <pc:docMk/>
            <pc:sldMk cId="4010063240" sldId="375"/>
            <ac:spMk id="72" creationId="{00000000-0000-0000-0000-000000000000}"/>
          </ac:spMkLst>
        </pc:spChg>
        <pc:spChg chg="mod">
          <ac:chgData name="瑛莉菜 羽田" userId="64c7e7a027abc1d1" providerId="LiveId" clId="{81ADDE09-8A5B-4D56-B405-67C63B6D87FD}" dt="2024-09-09T03:51:20.487" v="146" actId="20577"/>
          <ac:spMkLst>
            <pc:docMk/>
            <pc:sldMk cId="4010063240" sldId="375"/>
            <ac:spMk id="75" creationId="{00000000-0000-0000-0000-000000000000}"/>
          </ac:spMkLst>
        </pc:spChg>
        <pc:spChg chg="mod">
          <ac:chgData name="瑛莉菜 羽田" userId="64c7e7a027abc1d1" providerId="LiveId" clId="{81ADDE09-8A5B-4D56-B405-67C63B6D87FD}" dt="2024-09-09T06:05:36.612" v="147" actId="20577"/>
          <ac:spMkLst>
            <pc:docMk/>
            <pc:sldMk cId="4010063240" sldId="375"/>
            <ac:spMk id="84" creationId="{00000000-0000-0000-0000-000000000000}"/>
          </ac:spMkLst>
        </pc:spChg>
        <pc:picChg chg="add mod">
          <ac:chgData name="瑛莉菜 羽田" userId="64c7e7a027abc1d1" providerId="LiveId" clId="{81ADDE09-8A5B-4D56-B405-67C63B6D87FD}" dt="2024-09-09T06:12:34.097" v="254" actId="1076"/>
          <ac:picMkLst>
            <pc:docMk/>
            <pc:sldMk cId="4010063240" sldId="375"/>
            <ac:picMk id="5" creationId="{ECC44B30-6B14-8C0A-C875-FF7269D9DD0E}"/>
          </ac:picMkLst>
        </pc:picChg>
        <pc:picChg chg="del">
          <ac:chgData name="瑛莉菜 羽田" userId="64c7e7a027abc1d1" providerId="LiveId" clId="{81ADDE09-8A5B-4D56-B405-67C63B6D87FD}" dt="2024-09-09T03:32:44.797" v="23" actId="478"/>
          <ac:picMkLst>
            <pc:docMk/>
            <pc:sldMk cId="4010063240" sldId="375"/>
            <ac:picMk id="7" creationId="{D0A9ADCF-34A7-A10D-03CA-AFCEEB5C0D77}"/>
          </ac:picMkLst>
        </pc:picChg>
        <pc:picChg chg="add mod ord">
          <ac:chgData name="瑛莉菜 羽田" userId="64c7e7a027abc1d1" providerId="LiveId" clId="{81ADDE09-8A5B-4D56-B405-67C63B6D87FD}" dt="2024-09-09T06:12:20.713" v="252" actId="1076"/>
          <ac:picMkLst>
            <pc:docMk/>
            <pc:sldMk cId="4010063240" sldId="375"/>
            <ac:picMk id="8" creationId="{309664C9-FA8A-3CFB-649A-C558E60276DE}"/>
          </ac:picMkLst>
        </pc:picChg>
        <pc:picChg chg="add mod ord">
          <ac:chgData name="瑛莉菜 羽田" userId="64c7e7a027abc1d1" providerId="LiveId" clId="{81ADDE09-8A5B-4D56-B405-67C63B6D87FD}" dt="2024-09-09T06:12:27.765" v="253" actId="14100"/>
          <ac:picMkLst>
            <pc:docMk/>
            <pc:sldMk cId="4010063240" sldId="375"/>
            <ac:picMk id="16" creationId="{23DC3A5C-4E91-D645-11A3-CECA71D30C9E}"/>
          </ac:picMkLst>
        </pc:picChg>
        <pc:picChg chg="del">
          <ac:chgData name="瑛莉菜 羽田" userId="64c7e7a027abc1d1" providerId="LiveId" clId="{81ADDE09-8A5B-4D56-B405-67C63B6D87FD}" dt="2024-09-09T03:32:45.994" v="24" actId="478"/>
          <ac:picMkLst>
            <pc:docMk/>
            <pc:sldMk cId="4010063240" sldId="375"/>
            <ac:picMk id="1026" creationId="{00000000-0000-0000-0000-000000000000}"/>
          </ac:picMkLst>
        </pc:picChg>
      </pc:sldChg>
    </pc:docChg>
  </pc:docChgLst>
  <pc:docChgLst>
    <pc:chgData name="瑛莉菜 羽田" userId="64c7e7a027abc1d1" providerId="LiveId" clId="{17ADA02D-003E-48BA-9884-AB8AE95E0D50}"/>
    <pc:docChg chg="custSel modSld">
      <pc:chgData name="瑛莉菜 羽田" userId="64c7e7a027abc1d1" providerId="LiveId" clId="{17ADA02D-003E-48BA-9884-AB8AE95E0D50}" dt="2024-09-10T02:34:30.625" v="105" actId="14100"/>
      <pc:docMkLst>
        <pc:docMk/>
      </pc:docMkLst>
      <pc:sldChg chg="addSp delSp modSp mod">
        <pc:chgData name="瑛莉菜 羽田" userId="64c7e7a027abc1d1" providerId="LiveId" clId="{17ADA02D-003E-48BA-9884-AB8AE95E0D50}" dt="2024-09-10T02:34:30.625" v="105" actId="14100"/>
        <pc:sldMkLst>
          <pc:docMk/>
          <pc:sldMk cId="4010063240" sldId="375"/>
        </pc:sldMkLst>
        <pc:spChg chg="mod">
          <ac:chgData name="瑛莉菜 羽田" userId="64c7e7a027abc1d1" providerId="LiveId" clId="{17ADA02D-003E-48BA-9884-AB8AE95E0D50}" dt="2024-09-10T02:31:59.227" v="59" actId="20577"/>
          <ac:spMkLst>
            <pc:docMk/>
            <pc:sldMk cId="4010063240" sldId="375"/>
            <ac:spMk id="2" creationId="{9C6C646A-4932-0ED0-0A88-228322997931}"/>
          </ac:spMkLst>
        </pc:spChg>
        <pc:spChg chg="mod">
          <ac:chgData name="瑛莉菜 羽田" userId="64c7e7a027abc1d1" providerId="LiveId" clId="{17ADA02D-003E-48BA-9884-AB8AE95E0D50}" dt="2024-09-10T02:31:30.260" v="33"/>
          <ac:spMkLst>
            <pc:docMk/>
            <pc:sldMk cId="4010063240" sldId="375"/>
            <ac:spMk id="10" creationId="{C3C3B70E-4FFF-B141-8B18-557D6A287CFD}"/>
          </ac:spMkLst>
        </pc:spChg>
        <pc:spChg chg="mod">
          <ac:chgData name="瑛莉菜 羽田" userId="64c7e7a027abc1d1" providerId="LiveId" clId="{17ADA02D-003E-48BA-9884-AB8AE95E0D50}" dt="2024-09-10T02:32:23.472" v="66"/>
          <ac:spMkLst>
            <pc:docMk/>
            <pc:sldMk cId="4010063240" sldId="375"/>
            <ac:spMk id="14" creationId="{4C1CE79F-7A8C-E943-C2CD-9B9D895545B4}"/>
          </ac:spMkLst>
        </pc:spChg>
        <pc:spChg chg="mod">
          <ac:chgData name="瑛莉菜 羽田" userId="64c7e7a027abc1d1" providerId="LiveId" clId="{17ADA02D-003E-48BA-9884-AB8AE95E0D50}" dt="2024-09-10T02:31:10.427" v="16" actId="20577"/>
          <ac:spMkLst>
            <pc:docMk/>
            <pc:sldMk cId="4010063240" sldId="375"/>
            <ac:spMk id="23" creationId="{00000000-0000-0000-0000-000000000000}"/>
          </ac:spMkLst>
        </pc:spChg>
        <pc:spChg chg="mod">
          <ac:chgData name="瑛莉菜 羽田" userId="64c7e7a027abc1d1" providerId="LiveId" clId="{17ADA02D-003E-48BA-9884-AB8AE95E0D50}" dt="2024-09-10T02:31:20.055" v="26"/>
          <ac:spMkLst>
            <pc:docMk/>
            <pc:sldMk cId="4010063240" sldId="375"/>
            <ac:spMk id="65" creationId="{00000000-0000-0000-0000-000000000000}"/>
          </ac:spMkLst>
        </pc:spChg>
        <pc:picChg chg="add mod">
          <ac:chgData name="瑛莉菜 羽田" userId="64c7e7a027abc1d1" providerId="LiveId" clId="{17ADA02D-003E-48BA-9884-AB8AE95E0D50}" dt="2024-09-10T02:33:00.711" v="75" actId="1076"/>
          <ac:picMkLst>
            <pc:docMk/>
            <pc:sldMk cId="4010063240" sldId="375"/>
            <ac:picMk id="5" creationId="{BE44B779-3F99-6D2F-8A96-CA01CBB23D5C}"/>
          </ac:picMkLst>
        </pc:picChg>
        <pc:picChg chg="del">
          <ac:chgData name="瑛莉菜 羽田" userId="64c7e7a027abc1d1" providerId="LiveId" clId="{17ADA02D-003E-48BA-9884-AB8AE95E0D50}" dt="2024-09-10T02:32:52.678" v="70" actId="478"/>
          <ac:picMkLst>
            <pc:docMk/>
            <pc:sldMk cId="4010063240" sldId="375"/>
            <ac:picMk id="6" creationId="{6F32B79C-6218-4003-B97F-FEB652DE7516}"/>
          </ac:picMkLst>
        </pc:picChg>
        <pc:picChg chg="del">
          <ac:chgData name="瑛莉菜 羽田" userId="64c7e7a027abc1d1" providerId="LiveId" clId="{17ADA02D-003E-48BA-9884-AB8AE95E0D50}" dt="2024-09-10T02:32:53.444" v="71" actId="478"/>
          <ac:picMkLst>
            <pc:docMk/>
            <pc:sldMk cId="4010063240" sldId="375"/>
            <ac:picMk id="8" creationId="{EEF698D3-1BE5-076A-3DE4-504DA3568311}"/>
          </ac:picMkLst>
        </pc:picChg>
        <pc:picChg chg="add del mod">
          <ac:chgData name="瑛莉菜 羽田" userId="64c7e7a027abc1d1" providerId="LiveId" clId="{17ADA02D-003E-48BA-9884-AB8AE95E0D50}" dt="2024-09-10T02:33:15.275" v="79" actId="478"/>
          <ac:picMkLst>
            <pc:docMk/>
            <pc:sldMk cId="4010063240" sldId="375"/>
            <ac:picMk id="9" creationId="{6F4A4F98-2E63-B731-831F-3223CB0BBE11}"/>
          </ac:picMkLst>
        </pc:picChg>
        <pc:picChg chg="add mod">
          <ac:chgData name="瑛莉菜 羽田" userId="64c7e7a027abc1d1" providerId="LiveId" clId="{17ADA02D-003E-48BA-9884-AB8AE95E0D50}" dt="2024-09-10T02:33:31.333" v="84" actId="1076"/>
          <ac:picMkLst>
            <pc:docMk/>
            <pc:sldMk cId="4010063240" sldId="375"/>
            <ac:picMk id="12" creationId="{B726C17E-359F-914A-C3BF-43199D3D60A3}"/>
          </ac:picMkLst>
        </pc:picChg>
        <pc:picChg chg="del">
          <ac:chgData name="瑛莉菜 羽田" userId="64c7e7a027abc1d1" providerId="LiveId" clId="{17ADA02D-003E-48BA-9884-AB8AE95E0D50}" dt="2024-09-10T02:32:54.057" v="72" actId="478"/>
          <ac:picMkLst>
            <pc:docMk/>
            <pc:sldMk cId="4010063240" sldId="375"/>
            <ac:picMk id="13" creationId="{A357B7BD-D505-E251-0438-A91F5CD2B93C}"/>
          </ac:picMkLst>
        </pc:picChg>
        <pc:picChg chg="add mod">
          <ac:chgData name="瑛莉菜 羽田" userId="64c7e7a027abc1d1" providerId="LiveId" clId="{17ADA02D-003E-48BA-9884-AB8AE95E0D50}" dt="2024-09-10T02:34:27.764" v="103" actId="1076"/>
          <ac:picMkLst>
            <pc:docMk/>
            <pc:sldMk cId="4010063240" sldId="375"/>
            <ac:picMk id="16" creationId="{ACB1DFF5-4449-DC98-9B15-6C3742D7622C}"/>
          </ac:picMkLst>
        </pc:picChg>
        <pc:picChg chg="add mod">
          <ac:chgData name="瑛莉菜 羽田" userId="64c7e7a027abc1d1" providerId="LiveId" clId="{17ADA02D-003E-48BA-9884-AB8AE95E0D50}" dt="2024-09-10T02:34:30.625" v="105" actId="14100"/>
          <ac:picMkLst>
            <pc:docMk/>
            <pc:sldMk cId="4010063240" sldId="375"/>
            <ac:picMk id="18" creationId="{AA34CDD6-C4AA-A0B4-DD66-F7E0368570D6}"/>
          </ac:picMkLst>
        </pc:picChg>
      </pc:sldChg>
    </pc:docChg>
  </pc:docChgLst>
  <pc:docChgLst>
    <pc:chgData name="瑛莉菜 羽田" userId="64c7e7a027abc1d1" providerId="LiveId" clId="{9D2FAAD9-3D8E-41AC-B353-7C4357C96401}"/>
    <pc:docChg chg="custSel modSld">
      <pc:chgData name="瑛莉菜 羽田" userId="64c7e7a027abc1d1" providerId="LiveId" clId="{9D2FAAD9-3D8E-41AC-B353-7C4357C96401}" dt="2024-09-10T05:58:37.282" v="20" actId="1076"/>
      <pc:docMkLst>
        <pc:docMk/>
      </pc:docMkLst>
      <pc:sldChg chg="addSp delSp modSp mod">
        <pc:chgData name="瑛莉菜 羽田" userId="64c7e7a027abc1d1" providerId="LiveId" clId="{9D2FAAD9-3D8E-41AC-B353-7C4357C96401}" dt="2024-09-10T05:58:37.282" v="20" actId="1076"/>
        <pc:sldMkLst>
          <pc:docMk/>
          <pc:sldMk cId="4010063240" sldId="375"/>
        </pc:sldMkLst>
        <pc:spChg chg="mod">
          <ac:chgData name="瑛莉菜 羽田" userId="64c7e7a027abc1d1" providerId="LiveId" clId="{9D2FAAD9-3D8E-41AC-B353-7C4357C96401}" dt="2024-09-10T05:57:06.719" v="2"/>
          <ac:spMkLst>
            <pc:docMk/>
            <pc:sldMk cId="4010063240" sldId="375"/>
            <ac:spMk id="2" creationId="{9C6C646A-4932-0ED0-0A88-228322997931}"/>
          </ac:spMkLst>
        </pc:spChg>
        <pc:spChg chg="mod">
          <ac:chgData name="瑛莉菜 羽田" userId="64c7e7a027abc1d1" providerId="LiveId" clId="{9D2FAAD9-3D8E-41AC-B353-7C4357C96401}" dt="2024-09-10T05:57:27.801" v="5"/>
          <ac:spMkLst>
            <pc:docMk/>
            <pc:sldMk cId="4010063240" sldId="375"/>
            <ac:spMk id="14" creationId="{4C1CE79F-7A8C-E943-C2CD-9B9D895545B4}"/>
          </ac:spMkLst>
        </pc:spChg>
        <pc:spChg chg="mod">
          <ac:chgData name="瑛莉菜 羽田" userId="64c7e7a027abc1d1" providerId="LiveId" clId="{9D2FAAD9-3D8E-41AC-B353-7C4357C96401}" dt="2024-09-10T05:56:46.897" v="0"/>
          <ac:spMkLst>
            <pc:docMk/>
            <pc:sldMk cId="4010063240" sldId="375"/>
            <ac:spMk id="23" creationId="{00000000-0000-0000-0000-000000000000}"/>
          </ac:spMkLst>
        </pc:spChg>
        <pc:spChg chg="mod">
          <ac:chgData name="瑛莉菜 羽田" userId="64c7e7a027abc1d1" providerId="LiveId" clId="{9D2FAAD9-3D8E-41AC-B353-7C4357C96401}" dt="2024-09-10T05:56:54.945" v="1"/>
          <ac:spMkLst>
            <pc:docMk/>
            <pc:sldMk cId="4010063240" sldId="375"/>
            <ac:spMk id="65" creationId="{00000000-0000-0000-0000-000000000000}"/>
          </ac:spMkLst>
        </pc:spChg>
        <pc:picChg chg="add mod">
          <ac:chgData name="瑛莉菜 羽田" userId="64c7e7a027abc1d1" providerId="LiveId" clId="{9D2FAAD9-3D8E-41AC-B353-7C4357C96401}" dt="2024-09-10T05:57:49.718" v="12" actId="1076"/>
          <ac:picMkLst>
            <pc:docMk/>
            <pc:sldMk cId="4010063240" sldId="375"/>
            <ac:picMk id="5" creationId="{071DE956-6418-EE4E-5456-582DF6A2B607}"/>
          </ac:picMkLst>
        </pc:picChg>
        <pc:picChg chg="del">
          <ac:chgData name="瑛莉菜 羽田" userId="64c7e7a027abc1d1" providerId="LiveId" clId="{9D2FAAD9-3D8E-41AC-B353-7C4357C96401}" dt="2024-09-10T05:57:32.338" v="6" actId="478"/>
          <ac:picMkLst>
            <pc:docMk/>
            <pc:sldMk cId="4010063240" sldId="375"/>
            <ac:picMk id="6" creationId="{54ED9409-D3F6-9958-9BF8-257A5577BD93}"/>
          </ac:picMkLst>
        </pc:picChg>
        <pc:picChg chg="del">
          <ac:chgData name="瑛莉菜 羽田" userId="64c7e7a027abc1d1" providerId="LiveId" clId="{9D2FAAD9-3D8E-41AC-B353-7C4357C96401}" dt="2024-09-10T05:57:32.884" v="7" actId="478"/>
          <ac:picMkLst>
            <pc:docMk/>
            <pc:sldMk cId="4010063240" sldId="375"/>
            <ac:picMk id="8" creationId="{88665CAC-4045-9E93-3594-56430CFE47CD}"/>
          </ac:picMkLst>
        </pc:picChg>
        <pc:picChg chg="add mod">
          <ac:chgData name="瑛莉菜 羽田" userId="64c7e7a027abc1d1" providerId="LiveId" clId="{9D2FAAD9-3D8E-41AC-B353-7C4357C96401}" dt="2024-09-10T05:58:37.282" v="20" actId="1076"/>
          <ac:picMkLst>
            <pc:docMk/>
            <pc:sldMk cId="4010063240" sldId="375"/>
            <ac:picMk id="9" creationId="{1F907D02-65D3-291C-A4AA-0769B2373162}"/>
          </ac:picMkLst>
        </pc:picChg>
        <pc:picChg chg="add mod">
          <ac:chgData name="瑛莉菜 羽田" userId="64c7e7a027abc1d1" providerId="LiveId" clId="{9D2FAAD9-3D8E-41AC-B353-7C4357C96401}" dt="2024-09-10T05:58:32.226" v="18" actId="1076"/>
          <ac:picMkLst>
            <pc:docMk/>
            <pc:sldMk cId="4010063240" sldId="375"/>
            <ac:picMk id="13" creationId="{AB2AF06D-6461-063F-25F6-8C14461A58E7}"/>
          </ac:picMkLst>
        </pc:picChg>
      </pc:sldChg>
    </pc:docChg>
  </pc:docChgLst>
  <pc:docChgLst>
    <pc:chgData name="瑛莉菜 羽田" userId="64c7e7a027abc1d1" providerId="LiveId" clId="{94F91E24-9C81-41AC-8DAC-69F7E45EEE92}"/>
    <pc:docChg chg="custSel modSld">
      <pc:chgData name="瑛莉菜 羽田" userId="64c7e7a027abc1d1" providerId="LiveId" clId="{94F91E24-9C81-41AC-8DAC-69F7E45EEE92}" dt="2024-09-09T08:28:13.784" v="30"/>
      <pc:docMkLst>
        <pc:docMk/>
      </pc:docMkLst>
      <pc:sldChg chg="addSp delSp modSp mod">
        <pc:chgData name="瑛莉菜 羽田" userId="64c7e7a027abc1d1" providerId="LiveId" clId="{94F91E24-9C81-41AC-8DAC-69F7E45EEE92}" dt="2024-09-09T08:28:13.784" v="30"/>
        <pc:sldMkLst>
          <pc:docMk/>
          <pc:sldMk cId="4010063240" sldId="375"/>
        </pc:sldMkLst>
        <pc:spChg chg="mod">
          <ac:chgData name="瑛莉菜 羽田" userId="64c7e7a027abc1d1" providerId="LiveId" clId="{94F91E24-9C81-41AC-8DAC-69F7E45EEE92}" dt="2024-09-09T08:25:27.646" v="1"/>
          <ac:spMkLst>
            <pc:docMk/>
            <pc:sldMk cId="4010063240" sldId="375"/>
            <ac:spMk id="2" creationId="{9C6C646A-4932-0ED0-0A88-228322997931}"/>
          </ac:spMkLst>
        </pc:spChg>
        <pc:spChg chg="mod">
          <ac:chgData name="瑛莉菜 羽田" userId="64c7e7a027abc1d1" providerId="LiveId" clId="{94F91E24-9C81-41AC-8DAC-69F7E45EEE92}" dt="2024-09-09T08:26:18.113" v="8" actId="20577"/>
          <ac:spMkLst>
            <pc:docMk/>
            <pc:sldMk cId="4010063240" sldId="375"/>
            <ac:spMk id="14" creationId="{4C1CE79F-7A8C-E943-C2CD-9B9D895545B4}"/>
          </ac:spMkLst>
        </pc:spChg>
        <pc:spChg chg="mod">
          <ac:chgData name="瑛莉菜 羽田" userId="64c7e7a027abc1d1" providerId="LiveId" clId="{94F91E24-9C81-41AC-8DAC-69F7E45EEE92}" dt="2024-09-09T08:25:09.623" v="0"/>
          <ac:spMkLst>
            <pc:docMk/>
            <pc:sldMk cId="4010063240" sldId="375"/>
            <ac:spMk id="23" creationId="{00000000-0000-0000-0000-000000000000}"/>
          </ac:spMkLst>
        </pc:spChg>
        <pc:spChg chg="mod">
          <ac:chgData name="瑛莉菜 羽田" userId="64c7e7a027abc1d1" providerId="LiveId" clId="{94F91E24-9C81-41AC-8DAC-69F7E45EEE92}" dt="2024-09-09T08:28:13.784" v="30"/>
          <ac:spMkLst>
            <pc:docMk/>
            <pc:sldMk cId="4010063240" sldId="375"/>
            <ac:spMk id="69" creationId="{00000000-0000-0000-0000-000000000000}"/>
          </ac:spMkLst>
        </pc:spChg>
        <pc:picChg chg="add mod">
          <ac:chgData name="瑛莉菜 羽田" userId="64c7e7a027abc1d1" providerId="LiveId" clId="{94F91E24-9C81-41AC-8DAC-69F7E45EEE92}" dt="2024-09-09T08:26:41.736" v="14" actId="14100"/>
          <ac:picMkLst>
            <pc:docMk/>
            <pc:sldMk cId="4010063240" sldId="375"/>
            <ac:picMk id="5" creationId="{4B86F815-CD40-9690-8629-3AF0FD5AFD70}"/>
          </ac:picMkLst>
        </pc:picChg>
        <pc:picChg chg="del">
          <ac:chgData name="瑛莉菜 羽田" userId="64c7e7a027abc1d1" providerId="LiveId" clId="{94F91E24-9C81-41AC-8DAC-69F7E45EEE92}" dt="2024-09-09T08:26:36.302" v="12" actId="478"/>
          <ac:picMkLst>
            <pc:docMk/>
            <pc:sldMk cId="4010063240" sldId="375"/>
            <ac:picMk id="6" creationId="{4FBF91AA-80DD-3840-54DA-4CBE1DE671C1}"/>
          </ac:picMkLst>
        </pc:picChg>
        <pc:picChg chg="del">
          <ac:chgData name="瑛莉菜 羽田" userId="64c7e7a027abc1d1" providerId="LiveId" clId="{94F91E24-9C81-41AC-8DAC-69F7E45EEE92}" dt="2024-09-09T08:26:43.420" v="15" actId="478"/>
          <ac:picMkLst>
            <pc:docMk/>
            <pc:sldMk cId="4010063240" sldId="375"/>
            <ac:picMk id="8" creationId="{227D4D71-79D8-D555-8950-9923BA3BF535}"/>
          </ac:picMkLst>
        </pc:picChg>
        <pc:picChg chg="add mod">
          <ac:chgData name="瑛莉菜 羽田" userId="64c7e7a027abc1d1" providerId="LiveId" clId="{94F91E24-9C81-41AC-8DAC-69F7E45EEE92}" dt="2024-09-09T08:27:16.255" v="23" actId="1076"/>
          <ac:picMkLst>
            <pc:docMk/>
            <pc:sldMk cId="4010063240" sldId="375"/>
            <ac:picMk id="9" creationId="{4D25DFBF-1AF2-BF2D-7095-F15882E7FD01}"/>
          </ac:picMkLst>
        </pc:picChg>
        <pc:picChg chg="del">
          <ac:chgData name="瑛莉菜 羽田" userId="64c7e7a027abc1d1" providerId="LiveId" clId="{94F91E24-9C81-41AC-8DAC-69F7E45EEE92}" dt="2024-09-09T08:26:43.860" v="16" actId="478"/>
          <ac:picMkLst>
            <pc:docMk/>
            <pc:sldMk cId="4010063240" sldId="375"/>
            <ac:picMk id="12" creationId="{DA1710B0-ACD8-A776-D959-772E58855AA3}"/>
          </ac:picMkLst>
        </pc:picChg>
        <pc:picChg chg="add mod">
          <ac:chgData name="瑛莉菜 羽田" userId="64c7e7a027abc1d1" providerId="LiveId" clId="{94F91E24-9C81-41AC-8DAC-69F7E45EEE92}" dt="2024-09-09T08:27:40.603" v="26" actId="1076"/>
          <ac:picMkLst>
            <pc:docMk/>
            <pc:sldMk cId="4010063240" sldId="375"/>
            <ac:picMk id="13" creationId="{7AE7BD69-6C66-E4B5-1880-9F514CC287DC}"/>
          </ac:picMkLst>
        </pc:picChg>
      </pc:sldChg>
    </pc:docChg>
  </pc:docChgLst>
  <pc:docChgLst>
    <pc:chgData name="瑛莉菜 羽田" userId="64c7e7a027abc1d1" providerId="LiveId" clId="{21FE6B14-B96A-4CB6-A925-96F0BC4A8FC8}"/>
    <pc:docChg chg="custSel modSld">
      <pc:chgData name="瑛莉菜 羽田" userId="64c7e7a027abc1d1" providerId="LiveId" clId="{21FE6B14-B96A-4CB6-A925-96F0BC4A8FC8}" dt="2024-09-09T07:06:04.855" v="99" actId="1076"/>
      <pc:docMkLst>
        <pc:docMk/>
      </pc:docMkLst>
      <pc:sldChg chg="addSp delSp modSp mod">
        <pc:chgData name="瑛莉菜 羽田" userId="64c7e7a027abc1d1" providerId="LiveId" clId="{21FE6B14-B96A-4CB6-A925-96F0BC4A8FC8}" dt="2024-09-09T07:06:04.855" v="99" actId="1076"/>
        <pc:sldMkLst>
          <pc:docMk/>
          <pc:sldMk cId="4010063240" sldId="375"/>
        </pc:sldMkLst>
        <pc:spChg chg="mod">
          <ac:chgData name="瑛莉菜 羽田" userId="64c7e7a027abc1d1" providerId="LiveId" clId="{21FE6B14-B96A-4CB6-A925-96F0BC4A8FC8}" dt="2024-09-09T07:05:22.393" v="94" actId="20577"/>
          <ac:spMkLst>
            <pc:docMk/>
            <pc:sldMk cId="4010063240" sldId="375"/>
            <ac:spMk id="2" creationId="{9C6C646A-4932-0ED0-0A88-228322997931}"/>
          </ac:spMkLst>
        </pc:spChg>
        <pc:spChg chg="mod">
          <ac:chgData name="瑛莉菜 羽田" userId="64c7e7a027abc1d1" providerId="LiveId" clId="{21FE6B14-B96A-4CB6-A925-96F0BC4A8FC8}" dt="2024-09-09T07:06:04.855" v="99" actId="1076"/>
          <ac:spMkLst>
            <pc:docMk/>
            <pc:sldMk cId="4010063240" sldId="375"/>
            <ac:spMk id="14" creationId="{4C1CE79F-7A8C-E943-C2CD-9B9D895545B4}"/>
          </ac:spMkLst>
        </pc:spChg>
        <pc:spChg chg="mod">
          <ac:chgData name="瑛莉菜 羽田" userId="64c7e7a027abc1d1" providerId="LiveId" clId="{21FE6B14-B96A-4CB6-A925-96F0BC4A8FC8}" dt="2024-09-09T07:02:27.780" v="1" actId="14100"/>
          <ac:spMkLst>
            <pc:docMk/>
            <pc:sldMk cId="4010063240" sldId="375"/>
            <ac:spMk id="23" creationId="{00000000-0000-0000-0000-000000000000}"/>
          </ac:spMkLst>
        </pc:spChg>
        <pc:spChg chg="mod">
          <ac:chgData name="瑛莉菜 羽田" userId="64c7e7a027abc1d1" providerId="LiveId" clId="{21FE6B14-B96A-4CB6-A925-96F0BC4A8FC8}" dt="2024-09-09T07:04:30.391" v="18"/>
          <ac:spMkLst>
            <pc:docMk/>
            <pc:sldMk cId="4010063240" sldId="375"/>
            <ac:spMk id="65" creationId="{00000000-0000-0000-0000-000000000000}"/>
          </ac:spMkLst>
        </pc:spChg>
        <pc:picChg chg="del">
          <ac:chgData name="瑛莉菜 羽田" userId="64c7e7a027abc1d1" providerId="LiveId" clId="{21FE6B14-B96A-4CB6-A925-96F0BC4A8FC8}" dt="2024-09-09T07:02:45.185" v="4" actId="478"/>
          <ac:picMkLst>
            <pc:docMk/>
            <pc:sldMk cId="4010063240" sldId="375"/>
            <ac:picMk id="5" creationId="{2B5E1B57-EEC4-A120-0138-548E13DFA743}"/>
          </ac:picMkLst>
        </pc:picChg>
        <pc:picChg chg="add mod">
          <ac:chgData name="瑛莉菜 羽田" userId="64c7e7a027abc1d1" providerId="LiveId" clId="{21FE6B14-B96A-4CB6-A925-96F0BC4A8FC8}" dt="2024-09-09T07:03:03.388" v="8" actId="14100"/>
          <ac:picMkLst>
            <pc:docMk/>
            <pc:sldMk cId="4010063240" sldId="375"/>
            <ac:picMk id="6" creationId="{C734D507-5C8D-4A25-9CD4-13E2599C57C1}"/>
          </ac:picMkLst>
        </pc:picChg>
        <pc:picChg chg="del">
          <ac:chgData name="瑛莉菜 羽田" userId="64c7e7a027abc1d1" providerId="LiveId" clId="{21FE6B14-B96A-4CB6-A925-96F0BC4A8FC8}" dt="2024-09-09T07:03:00.617" v="7" actId="478"/>
          <ac:picMkLst>
            <pc:docMk/>
            <pc:sldMk cId="4010063240" sldId="375"/>
            <ac:picMk id="8" creationId="{A2C57D99-56BC-F846-22E6-4030606C49F6}"/>
          </ac:picMkLst>
        </pc:picChg>
        <pc:picChg chg="add mod">
          <ac:chgData name="瑛莉菜 羽田" userId="64c7e7a027abc1d1" providerId="LiveId" clId="{21FE6B14-B96A-4CB6-A925-96F0BC4A8FC8}" dt="2024-09-09T07:03:54.447" v="11" actId="1076"/>
          <ac:picMkLst>
            <pc:docMk/>
            <pc:sldMk cId="4010063240" sldId="375"/>
            <ac:picMk id="9" creationId="{CF087C5B-8D88-07B0-5967-CF97ED0F8B9C}"/>
          </ac:picMkLst>
        </pc:picChg>
        <pc:picChg chg="add mod">
          <ac:chgData name="瑛莉菜 羽田" userId="64c7e7a027abc1d1" providerId="LiveId" clId="{21FE6B14-B96A-4CB6-A925-96F0BC4A8FC8}" dt="2024-09-09T07:04:19.185" v="17" actId="14100"/>
          <ac:picMkLst>
            <pc:docMk/>
            <pc:sldMk cId="4010063240" sldId="375"/>
            <ac:picMk id="12" creationId="{3056FA51-DF9B-D331-8214-5C1CD668F162}"/>
          </ac:picMkLst>
        </pc:picChg>
        <pc:picChg chg="del">
          <ac:chgData name="瑛莉菜 羽田" userId="64c7e7a027abc1d1" providerId="LiveId" clId="{21FE6B14-B96A-4CB6-A925-96F0BC4A8FC8}" dt="2024-09-09T07:03:00.067" v="6" actId="478"/>
          <ac:picMkLst>
            <pc:docMk/>
            <pc:sldMk cId="4010063240" sldId="375"/>
            <ac:picMk id="13" creationId="{FCA7E192-1682-D25A-F57A-DE78627F0A05}"/>
          </ac:picMkLst>
        </pc:picChg>
      </pc:sldChg>
    </pc:docChg>
  </pc:docChgLst>
  <pc:docChgLst>
    <pc:chgData name="瑛莉菜 羽田" userId="64c7e7a027abc1d1" providerId="LiveId" clId="{696A7A12-37A2-4D0B-9D19-635D9ACAFCBC}"/>
    <pc:docChg chg="custSel modSld">
      <pc:chgData name="瑛莉菜 羽田" userId="64c7e7a027abc1d1" providerId="LiveId" clId="{696A7A12-37A2-4D0B-9D19-635D9ACAFCBC}" dt="2024-09-10T04:07:08.523" v="94" actId="1076"/>
      <pc:docMkLst>
        <pc:docMk/>
      </pc:docMkLst>
      <pc:sldChg chg="addSp delSp modSp mod">
        <pc:chgData name="瑛莉菜 羽田" userId="64c7e7a027abc1d1" providerId="LiveId" clId="{696A7A12-37A2-4D0B-9D19-635D9ACAFCBC}" dt="2024-09-10T04:07:08.523" v="94" actId="1076"/>
        <pc:sldMkLst>
          <pc:docMk/>
          <pc:sldMk cId="4010063240" sldId="375"/>
        </pc:sldMkLst>
        <pc:spChg chg="mod">
          <ac:chgData name="瑛莉菜 羽田" userId="64c7e7a027abc1d1" providerId="LiveId" clId="{696A7A12-37A2-4D0B-9D19-635D9ACAFCBC}" dt="2024-09-10T04:03:19.461" v="53" actId="20577"/>
          <ac:spMkLst>
            <pc:docMk/>
            <pc:sldMk cId="4010063240" sldId="375"/>
            <ac:spMk id="2" creationId="{9C6C646A-4932-0ED0-0A88-228322997931}"/>
          </ac:spMkLst>
        </pc:spChg>
        <pc:spChg chg="mod">
          <ac:chgData name="瑛莉菜 羽田" userId="64c7e7a027abc1d1" providerId="LiveId" clId="{696A7A12-37A2-4D0B-9D19-635D9ACAFCBC}" dt="2024-09-10T04:03:37.269" v="60"/>
          <ac:spMkLst>
            <pc:docMk/>
            <pc:sldMk cId="4010063240" sldId="375"/>
            <ac:spMk id="10" creationId="{C3C3B70E-4FFF-B141-8B18-557D6A287CFD}"/>
          </ac:spMkLst>
        </pc:spChg>
        <pc:spChg chg="mod">
          <ac:chgData name="瑛莉菜 羽田" userId="64c7e7a027abc1d1" providerId="LiveId" clId="{696A7A12-37A2-4D0B-9D19-635D9ACAFCBC}" dt="2024-09-10T04:04:02.220" v="65"/>
          <ac:spMkLst>
            <pc:docMk/>
            <pc:sldMk cId="4010063240" sldId="375"/>
            <ac:spMk id="14" creationId="{4C1CE79F-7A8C-E943-C2CD-9B9D895545B4}"/>
          </ac:spMkLst>
        </pc:spChg>
        <pc:spChg chg="mod">
          <ac:chgData name="瑛莉菜 羽田" userId="64c7e7a027abc1d1" providerId="LiveId" clId="{696A7A12-37A2-4D0B-9D19-635D9ACAFCBC}" dt="2024-09-10T04:02:47.632" v="17" actId="20577"/>
          <ac:spMkLst>
            <pc:docMk/>
            <pc:sldMk cId="4010063240" sldId="375"/>
            <ac:spMk id="23" creationId="{00000000-0000-0000-0000-000000000000}"/>
          </ac:spMkLst>
        </pc:spChg>
        <pc:spChg chg="mod">
          <ac:chgData name="瑛莉菜 羽田" userId="64c7e7a027abc1d1" providerId="LiveId" clId="{696A7A12-37A2-4D0B-9D19-635D9ACAFCBC}" dt="2024-09-10T04:02:58.136" v="27"/>
          <ac:spMkLst>
            <pc:docMk/>
            <pc:sldMk cId="4010063240" sldId="375"/>
            <ac:spMk id="65" creationId="{00000000-0000-0000-0000-000000000000}"/>
          </ac:spMkLst>
        </pc:spChg>
        <pc:picChg chg="add mod">
          <ac:chgData name="瑛莉菜 羽田" userId="64c7e7a027abc1d1" providerId="LiveId" clId="{696A7A12-37A2-4D0B-9D19-635D9ACAFCBC}" dt="2024-09-10T04:05:11.581" v="71" actId="1076"/>
          <ac:picMkLst>
            <pc:docMk/>
            <pc:sldMk cId="4010063240" sldId="375"/>
            <ac:picMk id="5" creationId="{590DF18C-60AD-5074-FD4F-FC2EFE9A64A9}"/>
          </ac:picMkLst>
        </pc:picChg>
        <pc:picChg chg="del">
          <ac:chgData name="瑛莉菜 羽田" userId="64c7e7a027abc1d1" providerId="LiveId" clId="{696A7A12-37A2-4D0B-9D19-635D9ACAFCBC}" dt="2024-09-10T04:04:36.099" v="66" actId="478"/>
          <ac:picMkLst>
            <pc:docMk/>
            <pc:sldMk cId="4010063240" sldId="375"/>
            <ac:picMk id="6" creationId="{453431FC-76FD-7470-FE38-96BF94536095}"/>
          </ac:picMkLst>
        </pc:picChg>
        <pc:picChg chg="del">
          <ac:chgData name="瑛莉菜 羽田" userId="64c7e7a027abc1d1" providerId="LiveId" clId="{696A7A12-37A2-4D0B-9D19-635D9ACAFCBC}" dt="2024-09-10T04:04:36.944" v="67" actId="478"/>
          <ac:picMkLst>
            <pc:docMk/>
            <pc:sldMk cId="4010063240" sldId="375"/>
            <ac:picMk id="8" creationId="{1ACBB2EF-F990-E44E-1A44-93812A5CE6F0}"/>
          </ac:picMkLst>
        </pc:picChg>
        <pc:picChg chg="add mod">
          <ac:chgData name="瑛莉菜 羽田" userId="64c7e7a027abc1d1" providerId="LiveId" clId="{696A7A12-37A2-4D0B-9D19-635D9ACAFCBC}" dt="2024-09-10T04:05:51.824" v="77" actId="1076"/>
          <ac:picMkLst>
            <pc:docMk/>
            <pc:sldMk cId="4010063240" sldId="375"/>
            <ac:picMk id="9" creationId="{3B6B7E00-A94F-13B1-66EB-AF61C6F9FC51}"/>
          </ac:picMkLst>
        </pc:picChg>
        <pc:picChg chg="del">
          <ac:chgData name="瑛莉菜 羽田" userId="64c7e7a027abc1d1" providerId="LiveId" clId="{696A7A12-37A2-4D0B-9D19-635D9ACAFCBC}" dt="2024-09-10T04:04:37.352" v="68" actId="478"/>
          <ac:picMkLst>
            <pc:docMk/>
            <pc:sldMk cId="4010063240" sldId="375"/>
            <ac:picMk id="12" creationId="{3422C5F3-0559-C980-AB43-CAAFD6D34CEF}"/>
          </ac:picMkLst>
        </pc:picChg>
        <pc:picChg chg="add mod">
          <ac:chgData name="瑛莉菜 羽田" userId="64c7e7a027abc1d1" providerId="LiveId" clId="{696A7A12-37A2-4D0B-9D19-635D9ACAFCBC}" dt="2024-09-10T04:06:12.327" v="80" actId="1076"/>
          <ac:picMkLst>
            <pc:docMk/>
            <pc:sldMk cId="4010063240" sldId="375"/>
            <ac:picMk id="13" creationId="{623A6D8E-5634-A8D3-050C-F56356CC56E4}"/>
          </ac:picMkLst>
        </pc:picChg>
        <pc:picChg chg="add mod">
          <ac:chgData name="瑛莉菜 羽田" userId="64c7e7a027abc1d1" providerId="LiveId" clId="{696A7A12-37A2-4D0B-9D19-635D9ACAFCBC}" dt="2024-09-10T04:06:32.707" v="83" actId="1076"/>
          <ac:picMkLst>
            <pc:docMk/>
            <pc:sldMk cId="4010063240" sldId="375"/>
            <ac:picMk id="22" creationId="{89BDE911-6F4C-304E-B266-97730E42D05A}"/>
          </ac:picMkLst>
        </pc:picChg>
        <pc:picChg chg="add mod">
          <ac:chgData name="瑛莉菜 羽田" userId="64c7e7a027abc1d1" providerId="LiveId" clId="{696A7A12-37A2-4D0B-9D19-635D9ACAFCBC}" dt="2024-09-10T04:06:58.409" v="91" actId="1076"/>
          <ac:picMkLst>
            <pc:docMk/>
            <pc:sldMk cId="4010063240" sldId="375"/>
            <ac:picMk id="26" creationId="{DBCD66AD-6D93-500D-F844-EAA8225AA443}"/>
          </ac:picMkLst>
        </pc:picChg>
        <pc:picChg chg="add mod">
          <ac:chgData name="瑛莉菜 羽田" userId="64c7e7a027abc1d1" providerId="LiveId" clId="{696A7A12-37A2-4D0B-9D19-635D9ACAFCBC}" dt="2024-09-10T04:07:08.523" v="94" actId="1076"/>
          <ac:picMkLst>
            <pc:docMk/>
            <pc:sldMk cId="4010063240" sldId="375"/>
            <ac:picMk id="28" creationId="{8450B1BC-9402-EDC1-DCD9-22863DA28041}"/>
          </ac:picMkLst>
        </pc:picChg>
      </pc:sldChg>
    </pc:docChg>
  </pc:docChgLst>
  <pc:docChgLst>
    <pc:chgData name="瑛莉菜 羽田" userId="64c7e7a027abc1d1" providerId="LiveId" clId="{FE3421C4-9961-444B-90A4-CF8F625564DB}"/>
    <pc:docChg chg="custSel modSld">
      <pc:chgData name="瑛莉菜 羽田" userId="64c7e7a027abc1d1" providerId="LiveId" clId="{FE3421C4-9961-444B-90A4-CF8F625564DB}" dt="2024-09-10T04:14:07.746" v="64" actId="1076"/>
      <pc:docMkLst>
        <pc:docMk/>
      </pc:docMkLst>
      <pc:sldChg chg="addSp delSp modSp mod">
        <pc:chgData name="瑛莉菜 羽田" userId="64c7e7a027abc1d1" providerId="LiveId" clId="{FE3421C4-9961-444B-90A4-CF8F625564DB}" dt="2024-09-10T04:14:07.746" v="64" actId="1076"/>
        <pc:sldMkLst>
          <pc:docMk/>
          <pc:sldMk cId="4010063240" sldId="375"/>
        </pc:sldMkLst>
        <pc:spChg chg="mod">
          <ac:chgData name="瑛莉菜 羽田" userId="64c7e7a027abc1d1" providerId="LiveId" clId="{FE3421C4-9961-444B-90A4-CF8F625564DB}" dt="2024-09-10T04:10:56.018" v="36" actId="20577"/>
          <ac:spMkLst>
            <pc:docMk/>
            <pc:sldMk cId="4010063240" sldId="375"/>
            <ac:spMk id="2" creationId="{9C6C646A-4932-0ED0-0A88-228322997931}"/>
          </ac:spMkLst>
        </pc:spChg>
        <pc:spChg chg="mod">
          <ac:chgData name="瑛莉菜 羽田" userId="64c7e7a027abc1d1" providerId="LiveId" clId="{FE3421C4-9961-444B-90A4-CF8F625564DB}" dt="2024-09-10T04:11:24.837" v="45"/>
          <ac:spMkLst>
            <pc:docMk/>
            <pc:sldMk cId="4010063240" sldId="375"/>
            <ac:spMk id="14" creationId="{4C1CE79F-7A8C-E943-C2CD-9B9D895545B4}"/>
          </ac:spMkLst>
        </pc:spChg>
        <pc:spChg chg="mod">
          <ac:chgData name="瑛莉菜 羽田" userId="64c7e7a027abc1d1" providerId="LiveId" clId="{FE3421C4-9961-444B-90A4-CF8F625564DB}" dt="2024-09-10T04:10:26.798" v="0"/>
          <ac:spMkLst>
            <pc:docMk/>
            <pc:sldMk cId="4010063240" sldId="375"/>
            <ac:spMk id="23" creationId="{00000000-0000-0000-0000-000000000000}"/>
          </ac:spMkLst>
        </pc:spChg>
        <pc:spChg chg="mod">
          <ac:chgData name="瑛莉菜 羽田" userId="64c7e7a027abc1d1" providerId="LiveId" clId="{FE3421C4-9961-444B-90A4-CF8F625564DB}" dt="2024-09-10T04:10:35.844" v="10"/>
          <ac:spMkLst>
            <pc:docMk/>
            <pc:sldMk cId="4010063240" sldId="375"/>
            <ac:spMk id="65" creationId="{00000000-0000-0000-0000-000000000000}"/>
          </ac:spMkLst>
        </pc:spChg>
        <pc:picChg chg="del">
          <ac:chgData name="瑛莉菜 羽田" userId="64c7e7a027abc1d1" providerId="LiveId" clId="{FE3421C4-9961-444B-90A4-CF8F625564DB}" dt="2024-09-10T04:11:00.316" v="37" actId="478"/>
          <ac:picMkLst>
            <pc:docMk/>
            <pc:sldMk cId="4010063240" sldId="375"/>
            <ac:picMk id="5" creationId="{590DF18C-60AD-5074-FD4F-FC2EFE9A64A9}"/>
          </ac:picMkLst>
        </pc:picChg>
        <pc:picChg chg="add mod">
          <ac:chgData name="瑛莉菜 羽田" userId="64c7e7a027abc1d1" providerId="LiveId" clId="{FE3421C4-9961-444B-90A4-CF8F625564DB}" dt="2024-09-10T04:11:58.909" v="48" actId="1076"/>
          <ac:picMkLst>
            <pc:docMk/>
            <pc:sldMk cId="4010063240" sldId="375"/>
            <ac:picMk id="6" creationId="{1797DA81-3D82-6A5B-2B19-D355AA75B976}"/>
          </ac:picMkLst>
        </pc:picChg>
        <pc:picChg chg="add mod">
          <ac:chgData name="瑛莉菜 羽田" userId="64c7e7a027abc1d1" providerId="LiveId" clId="{FE3421C4-9961-444B-90A4-CF8F625564DB}" dt="2024-09-10T04:12:36.417" v="53" actId="1076"/>
          <ac:picMkLst>
            <pc:docMk/>
            <pc:sldMk cId="4010063240" sldId="375"/>
            <ac:picMk id="8" creationId="{38DDABF0-F3A7-E943-FA1F-2DE90D51519B}"/>
          </ac:picMkLst>
        </pc:picChg>
        <pc:picChg chg="del">
          <ac:chgData name="瑛莉菜 羽田" userId="64c7e7a027abc1d1" providerId="LiveId" clId="{FE3421C4-9961-444B-90A4-CF8F625564DB}" dt="2024-09-10T04:11:00.968" v="38" actId="478"/>
          <ac:picMkLst>
            <pc:docMk/>
            <pc:sldMk cId="4010063240" sldId="375"/>
            <ac:picMk id="9" creationId="{3B6B7E00-A94F-13B1-66EB-AF61C6F9FC51}"/>
          </ac:picMkLst>
        </pc:picChg>
        <pc:picChg chg="add mod">
          <ac:chgData name="瑛莉菜 羽田" userId="64c7e7a027abc1d1" providerId="LiveId" clId="{FE3421C4-9961-444B-90A4-CF8F625564DB}" dt="2024-09-10T04:13:25.057" v="57" actId="1076"/>
          <ac:picMkLst>
            <pc:docMk/>
            <pc:sldMk cId="4010063240" sldId="375"/>
            <ac:picMk id="12" creationId="{F446EAC8-09C6-CBD3-8BA7-6040AE5EFDE8}"/>
          </ac:picMkLst>
        </pc:picChg>
        <pc:picChg chg="del">
          <ac:chgData name="瑛莉菜 羽田" userId="64c7e7a027abc1d1" providerId="LiveId" clId="{FE3421C4-9961-444B-90A4-CF8F625564DB}" dt="2024-09-10T04:11:01.856" v="39" actId="478"/>
          <ac:picMkLst>
            <pc:docMk/>
            <pc:sldMk cId="4010063240" sldId="375"/>
            <ac:picMk id="13" creationId="{623A6D8E-5634-A8D3-050C-F56356CC56E4}"/>
          </ac:picMkLst>
        </pc:picChg>
        <pc:picChg chg="del">
          <ac:chgData name="瑛莉菜 羽田" userId="64c7e7a027abc1d1" providerId="LiveId" clId="{FE3421C4-9961-444B-90A4-CF8F625564DB}" dt="2024-09-10T04:11:02.356" v="40" actId="478"/>
          <ac:picMkLst>
            <pc:docMk/>
            <pc:sldMk cId="4010063240" sldId="375"/>
            <ac:picMk id="22" creationId="{89BDE911-6F4C-304E-B266-97730E42D05A}"/>
          </ac:picMkLst>
        </pc:picChg>
        <pc:picChg chg="add mod">
          <ac:chgData name="瑛莉菜 羽田" userId="64c7e7a027abc1d1" providerId="LiveId" clId="{FE3421C4-9961-444B-90A4-CF8F625564DB}" dt="2024-09-10T04:14:07.746" v="64" actId="1076"/>
          <ac:picMkLst>
            <pc:docMk/>
            <pc:sldMk cId="4010063240" sldId="375"/>
            <ac:picMk id="25" creationId="{C652E8B4-A85F-78DB-B829-E508C0ABFB50}"/>
          </ac:picMkLst>
        </pc:picChg>
      </pc:sldChg>
    </pc:docChg>
  </pc:docChgLst>
  <pc:docChgLst>
    <pc:chgData name="瑛莉菜 羽田" userId="64c7e7a027abc1d1" providerId="LiveId" clId="{DD5A2BC6-49D1-433C-A87F-ADC0EA6664C5}"/>
    <pc:docChg chg="custSel modSld">
      <pc:chgData name="瑛莉菜 羽田" userId="64c7e7a027abc1d1" providerId="LiveId" clId="{DD5A2BC6-49D1-433C-A87F-ADC0EA6664C5}" dt="2024-09-10T07:10:32.870" v="50" actId="1076"/>
      <pc:docMkLst>
        <pc:docMk/>
      </pc:docMkLst>
      <pc:sldChg chg="addSp delSp modSp mod">
        <pc:chgData name="瑛莉菜 羽田" userId="64c7e7a027abc1d1" providerId="LiveId" clId="{DD5A2BC6-49D1-433C-A87F-ADC0EA6664C5}" dt="2024-09-10T07:10:32.870" v="50" actId="1076"/>
        <pc:sldMkLst>
          <pc:docMk/>
          <pc:sldMk cId="4010063240" sldId="375"/>
        </pc:sldMkLst>
        <pc:spChg chg="mod">
          <ac:chgData name="瑛莉菜 羽田" userId="64c7e7a027abc1d1" providerId="LiveId" clId="{DD5A2BC6-49D1-433C-A87F-ADC0EA6664C5}" dt="2024-09-10T07:02:54.300" v="22"/>
          <ac:spMkLst>
            <pc:docMk/>
            <pc:sldMk cId="4010063240" sldId="375"/>
            <ac:spMk id="2" creationId="{9C6C646A-4932-0ED0-0A88-228322997931}"/>
          </ac:spMkLst>
        </pc:spChg>
        <pc:spChg chg="mod">
          <ac:chgData name="瑛莉菜 羽田" userId="64c7e7a027abc1d1" providerId="LiveId" clId="{DD5A2BC6-49D1-433C-A87F-ADC0EA6664C5}" dt="2024-09-10T07:03:19.627" v="31"/>
          <ac:spMkLst>
            <pc:docMk/>
            <pc:sldMk cId="4010063240" sldId="375"/>
            <ac:spMk id="14" creationId="{4C1CE79F-7A8C-E943-C2CD-9B9D895545B4}"/>
          </ac:spMkLst>
        </pc:spChg>
        <pc:spChg chg="mod">
          <ac:chgData name="瑛莉菜 羽田" userId="64c7e7a027abc1d1" providerId="LiveId" clId="{DD5A2BC6-49D1-433C-A87F-ADC0EA6664C5}" dt="2024-09-10T07:02:31.354" v="11" actId="20577"/>
          <ac:spMkLst>
            <pc:docMk/>
            <pc:sldMk cId="4010063240" sldId="375"/>
            <ac:spMk id="23" creationId="{00000000-0000-0000-0000-000000000000}"/>
          </ac:spMkLst>
        </pc:spChg>
        <pc:spChg chg="mod">
          <ac:chgData name="瑛莉菜 羽田" userId="64c7e7a027abc1d1" providerId="LiveId" clId="{DD5A2BC6-49D1-433C-A87F-ADC0EA6664C5}" dt="2024-09-10T07:02:40.085" v="21"/>
          <ac:spMkLst>
            <pc:docMk/>
            <pc:sldMk cId="4010063240" sldId="375"/>
            <ac:spMk id="65" creationId="{00000000-0000-0000-0000-000000000000}"/>
          </ac:spMkLst>
        </pc:spChg>
        <pc:picChg chg="del">
          <ac:chgData name="瑛莉菜 羽田" userId="64c7e7a027abc1d1" providerId="LiveId" clId="{DD5A2BC6-49D1-433C-A87F-ADC0EA6664C5}" dt="2024-09-10T07:03:21.871" v="32" actId="478"/>
          <ac:picMkLst>
            <pc:docMk/>
            <pc:sldMk cId="4010063240" sldId="375"/>
            <ac:picMk id="5" creationId="{653B396E-6374-A64E-AF06-09FF47F107EC}"/>
          </ac:picMkLst>
        </pc:picChg>
        <pc:picChg chg="add mod">
          <ac:chgData name="瑛莉菜 羽田" userId="64c7e7a027abc1d1" providerId="LiveId" clId="{DD5A2BC6-49D1-433C-A87F-ADC0EA6664C5}" dt="2024-09-10T07:08:04.303" v="39" actId="1076"/>
          <ac:picMkLst>
            <pc:docMk/>
            <pc:sldMk cId="4010063240" sldId="375"/>
            <ac:picMk id="6" creationId="{06754D73-E7C9-D965-72F1-DCB6482AFBD2}"/>
          </ac:picMkLst>
        </pc:picChg>
        <pc:picChg chg="add mod">
          <ac:chgData name="瑛莉菜 羽田" userId="64c7e7a027abc1d1" providerId="LiveId" clId="{DD5A2BC6-49D1-433C-A87F-ADC0EA6664C5}" dt="2024-09-10T07:10:32.870" v="50" actId="1076"/>
          <ac:picMkLst>
            <pc:docMk/>
            <pc:sldMk cId="4010063240" sldId="375"/>
            <ac:picMk id="8" creationId="{0554FEAB-AB8F-66E7-7273-6DAACFF4DBC9}"/>
          </ac:picMkLst>
        </pc:picChg>
        <pc:picChg chg="del">
          <ac:chgData name="瑛莉菜 羽田" userId="64c7e7a027abc1d1" providerId="LiveId" clId="{DD5A2BC6-49D1-433C-A87F-ADC0EA6664C5}" dt="2024-09-10T07:03:22.828" v="34" actId="478"/>
          <ac:picMkLst>
            <pc:docMk/>
            <pc:sldMk cId="4010063240" sldId="375"/>
            <ac:picMk id="9" creationId="{72466270-D63B-32B2-8902-CC41DAB71878}"/>
          </ac:picMkLst>
        </pc:picChg>
        <pc:picChg chg="del">
          <ac:chgData name="瑛莉菜 羽田" userId="64c7e7a027abc1d1" providerId="LiveId" clId="{DD5A2BC6-49D1-433C-A87F-ADC0EA6664C5}" dt="2024-09-10T07:03:22.447" v="33" actId="478"/>
          <ac:picMkLst>
            <pc:docMk/>
            <pc:sldMk cId="4010063240" sldId="375"/>
            <ac:picMk id="13" creationId="{3DA25B7B-7798-E6E3-F252-6ACA663D4A79}"/>
          </ac:picMkLst>
        </pc:picChg>
        <pc:picChg chg="add mod">
          <ac:chgData name="瑛莉菜 羽田" userId="64c7e7a027abc1d1" providerId="LiveId" clId="{DD5A2BC6-49D1-433C-A87F-ADC0EA6664C5}" dt="2024-09-10T07:08:57.228" v="49" actId="1076"/>
          <ac:picMkLst>
            <pc:docMk/>
            <pc:sldMk cId="4010063240" sldId="375"/>
            <ac:picMk id="15" creationId="{164FECD2-CD97-E05D-B555-6818778F8E0D}"/>
          </ac:picMkLst>
        </pc:picChg>
      </pc:sldChg>
    </pc:docChg>
  </pc:docChgLst>
  <pc:docChgLst>
    <pc:chgData name="瑛莉菜 羽田" userId="64c7e7a027abc1d1" providerId="LiveId" clId="{8B265927-418E-4F62-ADE7-A1873C1A518A}"/>
    <pc:docChg chg="custSel modSld">
      <pc:chgData name="瑛莉菜 羽田" userId="64c7e7a027abc1d1" providerId="LiveId" clId="{8B265927-418E-4F62-ADE7-A1873C1A518A}" dt="2024-09-10T06:50:20.487" v="27" actId="1076"/>
      <pc:docMkLst>
        <pc:docMk/>
      </pc:docMkLst>
      <pc:sldChg chg="addSp delSp modSp mod">
        <pc:chgData name="瑛莉菜 羽田" userId="64c7e7a027abc1d1" providerId="LiveId" clId="{8B265927-418E-4F62-ADE7-A1873C1A518A}" dt="2024-09-10T06:50:20.487" v="27" actId="1076"/>
        <pc:sldMkLst>
          <pc:docMk/>
          <pc:sldMk cId="4010063240" sldId="375"/>
        </pc:sldMkLst>
        <pc:spChg chg="mod">
          <ac:chgData name="瑛莉菜 羽田" userId="64c7e7a027abc1d1" providerId="LiveId" clId="{8B265927-418E-4F62-ADE7-A1873C1A518A}" dt="2024-09-10T06:48:01.937" v="3"/>
          <ac:spMkLst>
            <pc:docMk/>
            <pc:sldMk cId="4010063240" sldId="375"/>
            <ac:spMk id="2" creationId="{9C6C646A-4932-0ED0-0A88-228322997931}"/>
          </ac:spMkLst>
        </pc:spChg>
        <pc:spChg chg="mod">
          <ac:chgData name="瑛莉菜 羽田" userId="64c7e7a027abc1d1" providerId="LiveId" clId="{8B265927-418E-4F62-ADE7-A1873C1A518A}" dt="2024-09-10T06:47:51.565" v="2"/>
          <ac:spMkLst>
            <pc:docMk/>
            <pc:sldMk cId="4010063240" sldId="375"/>
            <ac:spMk id="10" creationId="{C3C3B70E-4FFF-B141-8B18-557D6A287CFD}"/>
          </ac:spMkLst>
        </pc:spChg>
        <pc:spChg chg="mod">
          <ac:chgData name="瑛莉菜 羽田" userId="64c7e7a027abc1d1" providerId="LiveId" clId="{8B265927-418E-4F62-ADE7-A1873C1A518A}" dt="2024-09-10T06:48:23.625" v="8"/>
          <ac:spMkLst>
            <pc:docMk/>
            <pc:sldMk cId="4010063240" sldId="375"/>
            <ac:spMk id="14" creationId="{4C1CE79F-7A8C-E943-C2CD-9B9D895545B4}"/>
          </ac:spMkLst>
        </pc:spChg>
        <pc:spChg chg="mod">
          <ac:chgData name="瑛莉菜 羽田" userId="64c7e7a027abc1d1" providerId="LiveId" clId="{8B265927-418E-4F62-ADE7-A1873C1A518A}" dt="2024-09-10T06:47:37.914" v="0"/>
          <ac:spMkLst>
            <pc:docMk/>
            <pc:sldMk cId="4010063240" sldId="375"/>
            <ac:spMk id="23" creationId="{00000000-0000-0000-0000-000000000000}"/>
          </ac:spMkLst>
        </pc:spChg>
        <pc:spChg chg="mod">
          <ac:chgData name="瑛莉菜 羽田" userId="64c7e7a027abc1d1" providerId="LiveId" clId="{8B265927-418E-4F62-ADE7-A1873C1A518A}" dt="2024-09-10T06:47:45.085" v="1"/>
          <ac:spMkLst>
            <pc:docMk/>
            <pc:sldMk cId="4010063240" sldId="375"/>
            <ac:spMk id="65" creationId="{00000000-0000-0000-0000-000000000000}"/>
          </ac:spMkLst>
        </pc:spChg>
        <pc:picChg chg="add mod">
          <ac:chgData name="瑛莉菜 羽田" userId="64c7e7a027abc1d1" providerId="LiveId" clId="{8B265927-418E-4F62-ADE7-A1873C1A518A}" dt="2024-09-10T06:48:46.317" v="15" actId="1076"/>
          <ac:picMkLst>
            <pc:docMk/>
            <pc:sldMk cId="4010063240" sldId="375"/>
            <ac:picMk id="5" creationId="{653B396E-6374-A64E-AF06-09FF47F107EC}"/>
          </ac:picMkLst>
        </pc:picChg>
        <pc:picChg chg="del">
          <ac:chgData name="瑛莉菜 羽田" userId="64c7e7a027abc1d1" providerId="LiveId" clId="{8B265927-418E-4F62-ADE7-A1873C1A518A}" dt="2024-09-10T06:48:25.662" v="9" actId="478"/>
          <ac:picMkLst>
            <pc:docMk/>
            <pc:sldMk cId="4010063240" sldId="375"/>
            <ac:picMk id="6" creationId="{E4777239-5F79-CCC7-F963-B95F3476F3A7}"/>
          </ac:picMkLst>
        </pc:picChg>
        <pc:picChg chg="del">
          <ac:chgData name="瑛莉菜 羽田" userId="64c7e7a027abc1d1" providerId="LiveId" clId="{8B265927-418E-4F62-ADE7-A1873C1A518A}" dt="2024-09-10T06:48:26.130" v="10" actId="478"/>
          <ac:picMkLst>
            <pc:docMk/>
            <pc:sldMk cId="4010063240" sldId="375"/>
            <ac:picMk id="8" creationId="{7330FDE7-5565-43D9-B5D9-D070F22A2272}"/>
          </ac:picMkLst>
        </pc:picChg>
        <pc:picChg chg="add mod">
          <ac:chgData name="瑛莉菜 羽田" userId="64c7e7a027abc1d1" providerId="LiveId" clId="{8B265927-418E-4F62-ADE7-A1873C1A518A}" dt="2024-09-10T06:49:07.367" v="20" actId="1076"/>
          <ac:picMkLst>
            <pc:docMk/>
            <pc:sldMk cId="4010063240" sldId="375"/>
            <ac:picMk id="9" creationId="{72466270-D63B-32B2-8902-CC41DAB71878}"/>
          </ac:picMkLst>
        </pc:picChg>
        <pc:picChg chg="add mod">
          <ac:chgData name="瑛莉菜 羽田" userId="64c7e7a027abc1d1" providerId="LiveId" clId="{8B265927-418E-4F62-ADE7-A1873C1A518A}" dt="2024-09-10T06:50:20.487" v="27" actId="1076"/>
          <ac:picMkLst>
            <pc:docMk/>
            <pc:sldMk cId="4010063240" sldId="375"/>
            <ac:picMk id="13" creationId="{3DA25B7B-7798-E6E3-F252-6ACA663D4A79}"/>
          </ac:picMkLst>
        </pc:picChg>
      </pc:sldChg>
    </pc:docChg>
  </pc:docChgLst>
  <pc:docChgLst>
    <pc:chgData name="瑛莉菜 羽田" userId="64c7e7a027abc1d1" providerId="LiveId" clId="{B6CCDA03-71C1-412F-ABC3-4A4B5133D57E}"/>
    <pc:docChg chg="custSel modSld">
      <pc:chgData name="瑛莉菜 羽田" userId="64c7e7a027abc1d1" providerId="LiveId" clId="{B6CCDA03-71C1-412F-ABC3-4A4B5133D57E}" dt="2024-09-09T07:37:06.897" v="50" actId="1076"/>
      <pc:docMkLst>
        <pc:docMk/>
      </pc:docMkLst>
      <pc:sldChg chg="addSp delSp modSp mod">
        <pc:chgData name="瑛莉菜 羽田" userId="64c7e7a027abc1d1" providerId="LiveId" clId="{B6CCDA03-71C1-412F-ABC3-4A4B5133D57E}" dt="2024-09-09T07:37:06.897" v="50" actId="1076"/>
        <pc:sldMkLst>
          <pc:docMk/>
          <pc:sldMk cId="4010063240" sldId="375"/>
        </pc:sldMkLst>
        <pc:spChg chg="mod">
          <ac:chgData name="瑛莉菜 羽田" userId="64c7e7a027abc1d1" providerId="LiveId" clId="{B6CCDA03-71C1-412F-ABC3-4A4B5133D57E}" dt="2024-09-09T07:35:27.856" v="26" actId="20577"/>
          <ac:spMkLst>
            <pc:docMk/>
            <pc:sldMk cId="4010063240" sldId="375"/>
            <ac:spMk id="2" creationId="{9C6C646A-4932-0ED0-0A88-228322997931}"/>
          </ac:spMkLst>
        </pc:spChg>
        <pc:spChg chg="mod">
          <ac:chgData name="瑛莉菜 羽田" userId="64c7e7a027abc1d1" providerId="LiveId" clId="{B6CCDA03-71C1-412F-ABC3-4A4B5133D57E}" dt="2024-09-09T07:35:46.864" v="33" actId="20577"/>
          <ac:spMkLst>
            <pc:docMk/>
            <pc:sldMk cId="4010063240" sldId="375"/>
            <ac:spMk id="14" creationId="{4C1CE79F-7A8C-E943-C2CD-9B9D895545B4}"/>
          </ac:spMkLst>
        </pc:spChg>
        <pc:spChg chg="mod">
          <ac:chgData name="瑛莉菜 羽田" userId="64c7e7a027abc1d1" providerId="LiveId" clId="{B6CCDA03-71C1-412F-ABC3-4A4B5133D57E}" dt="2024-09-09T07:34:48.985" v="0"/>
          <ac:spMkLst>
            <pc:docMk/>
            <pc:sldMk cId="4010063240" sldId="375"/>
            <ac:spMk id="23" creationId="{00000000-0000-0000-0000-000000000000}"/>
          </ac:spMkLst>
        </pc:spChg>
        <pc:spChg chg="mod">
          <ac:chgData name="瑛莉菜 羽田" userId="64c7e7a027abc1d1" providerId="LiveId" clId="{B6CCDA03-71C1-412F-ABC3-4A4B5133D57E}" dt="2024-09-09T07:35:00.415" v="1"/>
          <ac:spMkLst>
            <pc:docMk/>
            <pc:sldMk cId="4010063240" sldId="375"/>
            <ac:spMk id="65" creationId="{00000000-0000-0000-0000-000000000000}"/>
          </ac:spMkLst>
        </pc:spChg>
        <pc:picChg chg="add mod">
          <ac:chgData name="瑛莉菜 羽田" userId="64c7e7a027abc1d1" providerId="LiveId" clId="{B6CCDA03-71C1-412F-ABC3-4A4B5133D57E}" dt="2024-09-09T07:36:17.789" v="38" actId="1076"/>
          <ac:picMkLst>
            <pc:docMk/>
            <pc:sldMk cId="4010063240" sldId="375"/>
            <ac:picMk id="5" creationId="{695C7DD8-8CDE-194F-0A50-65CF1FE049A9}"/>
          </ac:picMkLst>
        </pc:picChg>
        <pc:picChg chg="del">
          <ac:chgData name="瑛莉菜 羽田" userId="64c7e7a027abc1d1" providerId="LiveId" clId="{B6CCDA03-71C1-412F-ABC3-4A4B5133D57E}" dt="2024-09-09T07:36:14.862" v="37" actId="478"/>
          <ac:picMkLst>
            <pc:docMk/>
            <pc:sldMk cId="4010063240" sldId="375"/>
            <ac:picMk id="6" creationId="{6ED04487-DF8F-2197-D1DA-54F4A1AA1BA4}"/>
          </ac:picMkLst>
        </pc:picChg>
        <pc:picChg chg="del">
          <ac:chgData name="瑛莉菜 羽田" userId="64c7e7a027abc1d1" providerId="LiveId" clId="{B6CCDA03-71C1-412F-ABC3-4A4B5133D57E}" dt="2024-09-09T07:36:18.842" v="39" actId="478"/>
          <ac:picMkLst>
            <pc:docMk/>
            <pc:sldMk cId="4010063240" sldId="375"/>
            <ac:picMk id="8" creationId="{C15C8F57-E246-8FB3-990D-168183FAFD61}"/>
          </ac:picMkLst>
        </pc:picChg>
        <pc:picChg chg="add mod">
          <ac:chgData name="瑛莉菜 羽田" userId="64c7e7a027abc1d1" providerId="LiveId" clId="{B6CCDA03-71C1-412F-ABC3-4A4B5133D57E}" dt="2024-09-09T07:37:03.687" v="48" actId="14100"/>
          <ac:picMkLst>
            <pc:docMk/>
            <pc:sldMk cId="4010063240" sldId="375"/>
            <ac:picMk id="9" creationId="{841D5187-ECE4-6A97-AEB5-640688B29174}"/>
          </ac:picMkLst>
        </pc:picChg>
        <pc:picChg chg="del">
          <ac:chgData name="瑛莉菜 羽田" userId="64c7e7a027abc1d1" providerId="LiveId" clId="{B6CCDA03-71C1-412F-ABC3-4A4B5133D57E}" dt="2024-09-09T07:36:19.331" v="40" actId="478"/>
          <ac:picMkLst>
            <pc:docMk/>
            <pc:sldMk cId="4010063240" sldId="375"/>
            <ac:picMk id="11" creationId="{6DAF6D4A-E789-D4ED-6D56-865B3686CDC2}"/>
          </ac:picMkLst>
        </pc:picChg>
        <pc:picChg chg="add mod">
          <ac:chgData name="瑛莉菜 羽田" userId="64c7e7a027abc1d1" providerId="LiveId" clId="{B6CCDA03-71C1-412F-ABC3-4A4B5133D57E}" dt="2024-09-09T07:37:06.897" v="50" actId="1076"/>
          <ac:picMkLst>
            <pc:docMk/>
            <pc:sldMk cId="4010063240" sldId="375"/>
            <ac:picMk id="13" creationId="{98EA3F65-0DCD-953B-6A0A-B9C228C02148}"/>
          </ac:picMkLst>
        </pc:picChg>
      </pc:sldChg>
    </pc:docChg>
  </pc:docChgLst>
  <pc:docChgLst>
    <pc:chgData name="瑛莉菜 羽田" userId="64c7e7a027abc1d1" providerId="LiveId" clId="{7E633150-A401-4645-8D8F-DED9D6E953C8}"/>
    <pc:docChg chg="custSel modSld">
      <pc:chgData name="瑛莉菜 羽田" userId="64c7e7a027abc1d1" providerId="LiveId" clId="{7E633150-A401-4645-8D8F-DED9D6E953C8}" dt="2024-09-09T06:37:23.195" v="81"/>
      <pc:docMkLst>
        <pc:docMk/>
      </pc:docMkLst>
      <pc:sldChg chg="addSp delSp modSp mod">
        <pc:chgData name="瑛莉菜 羽田" userId="64c7e7a027abc1d1" providerId="LiveId" clId="{7E633150-A401-4645-8D8F-DED9D6E953C8}" dt="2024-09-09T06:37:23.195" v="81"/>
        <pc:sldMkLst>
          <pc:docMk/>
          <pc:sldMk cId="4010063240" sldId="375"/>
        </pc:sldMkLst>
        <pc:spChg chg="mod">
          <ac:chgData name="瑛莉菜 羽田" userId="64c7e7a027abc1d1" providerId="LiveId" clId="{7E633150-A401-4645-8D8F-DED9D6E953C8}" dt="2024-09-09T06:36:19.827" v="69" actId="20577"/>
          <ac:spMkLst>
            <pc:docMk/>
            <pc:sldMk cId="4010063240" sldId="375"/>
            <ac:spMk id="2" creationId="{9C6C646A-4932-0ED0-0A88-228322997931}"/>
          </ac:spMkLst>
        </pc:spChg>
        <pc:spChg chg="mod">
          <ac:chgData name="瑛莉菜 羽田" userId="64c7e7a027abc1d1" providerId="LiveId" clId="{7E633150-A401-4645-8D8F-DED9D6E953C8}" dt="2024-09-09T06:37:23.195" v="81"/>
          <ac:spMkLst>
            <pc:docMk/>
            <pc:sldMk cId="4010063240" sldId="375"/>
            <ac:spMk id="14" creationId="{4C1CE79F-7A8C-E943-C2CD-9B9D895545B4}"/>
          </ac:spMkLst>
        </pc:spChg>
        <pc:spChg chg="mod">
          <ac:chgData name="瑛莉菜 羽田" userId="64c7e7a027abc1d1" providerId="LiveId" clId="{7E633150-A401-4645-8D8F-DED9D6E953C8}" dt="2024-09-09T06:33:05.600" v="19" actId="20577"/>
          <ac:spMkLst>
            <pc:docMk/>
            <pc:sldMk cId="4010063240" sldId="375"/>
            <ac:spMk id="23" creationId="{00000000-0000-0000-0000-000000000000}"/>
          </ac:spMkLst>
        </pc:spChg>
        <pc:spChg chg="mod">
          <ac:chgData name="瑛莉菜 羽田" userId="64c7e7a027abc1d1" providerId="LiveId" clId="{7E633150-A401-4645-8D8F-DED9D6E953C8}" dt="2024-09-09T06:36:56.416" v="79"/>
          <ac:spMkLst>
            <pc:docMk/>
            <pc:sldMk cId="4010063240" sldId="375"/>
            <ac:spMk id="65" creationId="{00000000-0000-0000-0000-000000000000}"/>
          </ac:spMkLst>
        </pc:spChg>
        <pc:picChg chg="del">
          <ac:chgData name="瑛莉菜 羽田" userId="64c7e7a027abc1d1" providerId="LiveId" clId="{7E633150-A401-4645-8D8F-DED9D6E953C8}" dt="2024-09-09T06:33:52.126" v="23" actId="478"/>
          <ac:picMkLst>
            <pc:docMk/>
            <pc:sldMk cId="4010063240" sldId="375"/>
            <ac:picMk id="5" creationId="{ECC44B30-6B14-8C0A-C875-FF7269D9DD0E}"/>
          </ac:picMkLst>
        </pc:picChg>
        <pc:picChg chg="add mod">
          <ac:chgData name="瑛莉菜 羽田" userId="64c7e7a027abc1d1" providerId="LiveId" clId="{7E633150-A401-4645-8D8F-DED9D6E953C8}" dt="2024-09-09T06:33:57.752" v="24" actId="14100"/>
          <ac:picMkLst>
            <pc:docMk/>
            <pc:sldMk cId="4010063240" sldId="375"/>
            <ac:picMk id="6" creationId="{A359B2E0-F5F4-DB0C-EDA4-E24DD73A9959}"/>
          </ac:picMkLst>
        </pc:picChg>
        <pc:picChg chg="del">
          <ac:chgData name="瑛莉菜 羽田" userId="64c7e7a027abc1d1" providerId="LiveId" clId="{7E633150-A401-4645-8D8F-DED9D6E953C8}" dt="2024-09-09T06:34:21.414" v="29" actId="478"/>
          <ac:picMkLst>
            <pc:docMk/>
            <pc:sldMk cId="4010063240" sldId="375"/>
            <ac:picMk id="8" creationId="{309664C9-FA8A-3CFB-649A-C558E60276DE}"/>
          </ac:picMkLst>
        </pc:picChg>
        <pc:picChg chg="add mod">
          <ac:chgData name="瑛莉菜 羽田" userId="64c7e7a027abc1d1" providerId="LiveId" clId="{7E633150-A401-4645-8D8F-DED9D6E953C8}" dt="2024-09-09T06:35:05.034" v="41" actId="14100"/>
          <ac:picMkLst>
            <pc:docMk/>
            <pc:sldMk cId="4010063240" sldId="375"/>
            <ac:picMk id="9" creationId="{2F8A1978-F973-D960-2581-90F8FFD3DA56}"/>
          </ac:picMkLst>
        </pc:picChg>
        <pc:picChg chg="add mod">
          <ac:chgData name="瑛莉菜 羽田" userId="64c7e7a027abc1d1" providerId="LiveId" clId="{7E633150-A401-4645-8D8F-DED9D6E953C8}" dt="2024-09-09T06:34:59.134" v="40" actId="688"/>
          <ac:picMkLst>
            <pc:docMk/>
            <pc:sldMk cId="4010063240" sldId="375"/>
            <ac:picMk id="12" creationId="{967B19F9-754D-AA49-2910-A9E2FC8E7AD1}"/>
          </ac:picMkLst>
        </pc:picChg>
        <pc:picChg chg="del">
          <ac:chgData name="瑛莉菜 羽田" userId="64c7e7a027abc1d1" providerId="LiveId" clId="{7E633150-A401-4645-8D8F-DED9D6E953C8}" dt="2024-09-09T06:34:20.816" v="28" actId="478"/>
          <ac:picMkLst>
            <pc:docMk/>
            <pc:sldMk cId="4010063240" sldId="375"/>
            <ac:picMk id="16" creationId="{23DC3A5C-4E91-D645-11A3-CECA71D30C9E}"/>
          </ac:picMkLst>
        </pc:picChg>
      </pc:sldChg>
    </pc:docChg>
  </pc:docChgLst>
  <pc:docChgLst>
    <pc:chgData name="瑛莉菜 羽田" userId="64c7e7a027abc1d1" providerId="LiveId" clId="{1CB72BC7-E91A-4A99-BA59-32D1EB7024BC}"/>
    <pc:docChg chg="custSel modSld">
      <pc:chgData name="瑛莉菜 羽田" userId="64c7e7a027abc1d1" providerId="LiveId" clId="{1CB72BC7-E91A-4A99-BA59-32D1EB7024BC}" dt="2024-09-10T02:30:11.977" v="115" actId="1076"/>
      <pc:docMkLst>
        <pc:docMk/>
      </pc:docMkLst>
      <pc:sldChg chg="addSp delSp modSp mod">
        <pc:chgData name="瑛莉菜 羽田" userId="64c7e7a027abc1d1" providerId="LiveId" clId="{1CB72BC7-E91A-4A99-BA59-32D1EB7024BC}" dt="2024-09-10T02:30:11.977" v="115" actId="1076"/>
        <pc:sldMkLst>
          <pc:docMk/>
          <pc:sldMk cId="4010063240" sldId="375"/>
        </pc:sldMkLst>
        <pc:spChg chg="mod">
          <ac:chgData name="瑛莉菜 羽田" userId="64c7e7a027abc1d1" providerId="LiveId" clId="{1CB72BC7-E91A-4A99-BA59-32D1EB7024BC}" dt="2024-09-10T02:27:53.403" v="91" actId="20577"/>
          <ac:spMkLst>
            <pc:docMk/>
            <pc:sldMk cId="4010063240" sldId="375"/>
            <ac:spMk id="2" creationId="{9C6C646A-4932-0ED0-0A88-228322997931}"/>
          </ac:spMkLst>
        </pc:spChg>
        <pc:spChg chg="mod">
          <ac:chgData name="瑛莉菜 羽田" userId="64c7e7a027abc1d1" providerId="LiveId" clId="{1CB72BC7-E91A-4A99-BA59-32D1EB7024BC}" dt="2024-09-10T02:27:27.867" v="25"/>
          <ac:spMkLst>
            <pc:docMk/>
            <pc:sldMk cId="4010063240" sldId="375"/>
            <ac:spMk id="10" creationId="{C3C3B70E-4FFF-B141-8B18-557D6A287CFD}"/>
          </ac:spMkLst>
        </pc:spChg>
        <pc:spChg chg="mod">
          <ac:chgData name="瑛莉菜 羽田" userId="64c7e7a027abc1d1" providerId="LiveId" clId="{1CB72BC7-E91A-4A99-BA59-32D1EB7024BC}" dt="2024-09-10T02:28:32.120" v="95"/>
          <ac:spMkLst>
            <pc:docMk/>
            <pc:sldMk cId="4010063240" sldId="375"/>
            <ac:spMk id="14" creationId="{4C1CE79F-7A8C-E943-C2CD-9B9D895545B4}"/>
          </ac:spMkLst>
        </pc:spChg>
        <pc:spChg chg="mod">
          <ac:chgData name="瑛莉菜 羽田" userId="64c7e7a027abc1d1" providerId="LiveId" clId="{1CB72BC7-E91A-4A99-BA59-32D1EB7024BC}" dt="2024-09-10T02:27:05.942" v="10" actId="20577"/>
          <ac:spMkLst>
            <pc:docMk/>
            <pc:sldMk cId="4010063240" sldId="375"/>
            <ac:spMk id="23" creationId="{00000000-0000-0000-0000-000000000000}"/>
          </ac:spMkLst>
        </pc:spChg>
        <pc:spChg chg="mod">
          <ac:chgData name="瑛莉菜 羽田" userId="64c7e7a027abc1d1" providerId="LiveId" clId="{1CB72BC7-E91A-4A99-BA59-32D1EB7024BC}" dt="2024-09-10T02:27:13.906" v="20"/>
          <ac:spMkLst>
            <pc:docMk/>
            <pc:sldMk cId="4010063240" sldId="375"/>
            <ac:spMk id="65" creationId="{00000000-0000-0000-0000-000000000000}"/>
          </ac:spMkLst>
        </pc:spChg>
        <pc:picChg chg="del">
          <ac:chgData name="瑛莉菜 羽田" userId="64c7e7a027abc1d1" providerId="LiveId" clId="{1CB72BC7-E91A-4A99-BA59-32D1EB7024BC}" dt="2024-09-10T02:28:48.416" v="98" actId="478"/>
          <ac:picMkLst>
            <pc:docMk/>
            <pc:sldMk cId="4010063240" sldId="375"/>
            <ac:picMk id="5" creationId="{AFFC5FFD-2C6D-9363-A60F-BF7C05353BC5}"/>
          </ac:picMkLst>
        </pc:picChg>
        <pc:picChg chg="add mod">
          <ac:chgData name="瑛莉菜 羽田" userId="64c7e7a027abc1d1" providerId="LiveId" clId="{1CB72BC7-E91A-4A99-BA59-32D1EB7024BC}" dt="2024-09-10T02:29:22.657" v="109" actId="14100"/>
          <ac:picMkLst>
            <pc:docMk/>
            <pc:sldMk cId="4010063240" sldId="375"/>
            <ac:picMk id="6" creationId="{6F32B79C-6218-4003-B97F-FEB652DE7516}"/>
          </ac:picMkLst>
        </pc:picChg>
        <pc:picChg chg="add mod">
          <ac:chgData name="瑛莉菜 羽田" userId="64c7e7a027abc1d1" providerId="LiveId" clId="{1CB72BC7-E91A-4A99-BA59-32D1EB7024BC}" dt="2024-09-10T02:29:25.362" v="110" actId="1076"/>
          <ac:picMkLst>
            <pc:docMk/>
            <pc:sldMk cId="4010063240" sldId="375"/>
            <ac:picMk id="8" creationId="{EEF698D3-1BE5-076A-3DE4-504DA3568311}"/>
          </ac:picMkLst>
        </pc:picChg>
        <pc:picChg chg="del">
          <ac:chgData name="瑛莉菜 羽田" userId="64c7e7a027abc1d1" providerId="LiveId" clId="{1CB72BC7-E91A-4A99-BA59-32D1EB7024BC}" dt="2024-09-10T02:28:56.009" v="101" actId="478"/>
          <ac:picMkLst>
            <pc:docMk/>
            <pc:sldMk cId="4010063240" sldId="375"/>
            <ac:picMk id="9" creationId="{1B391B60-9491-08E8-3EC6-FDCF659B62AC}"/>
          </ac:picMkLst>
        </pc:picChg>
        <pc:picChg chg="del">
          <ac:chgData name="瑛莉菜 羽田" userId="64c7e7a027abc1d1" providerId="LiveId" clId="{1CB72BC7-E91A-4A99-BA59-32D1EB7024BC}" dt="2024-09-10T02:28:56.513" v="102" actId="478"/>
          <ac:picMkLst>
            <pc:docMk/>
            <pc:sldMk cId="4010063240" sldId="375"/>
            <ac:picMk id="12" creationId="{1C282A52-7314-B8A8-673E-F60E34521983}"/>
          </ac:picMkLst>
        </pc:picChg>
        <pc:picChg chg="add mod">
          <ac:chgData name="瑛莉菜 羽田" userId="64c7e7a027abc1d1" providerId="LiveId" clId="{1CB72BC7-E91A-4A99-BA59-32D1EB7024BC}" dt="2024-09-10T02:30:11.977" v="115" actId="1076"/>
          <ac:picMkLst>
            <pc:docMk/>
            <pc:sldMk cId="4010063240" sldId="375"/>
            <ac:picMk id="13" creationId="{A357B7BD-D505-E251-0438-A91F5CD2B93C}"/>
          </ac:picMkLst>
        </pc:picChg>
      </pc:sldChg>
    </pc:docChg>
  </pc:docChgLst>
  <pc:docChgLst>
    <pc:chgData name="瑛莉菜 羽田" userId="64c7e7a027abc1d1" providerId="LiveId" clId="{A5E1ACDE-500C-4F77-9CCF-B3A3AB109C68}"/>
    <pc:docChg chg="undo custSel modSld">
      <pc:chgData name="瑛莉菜 羽田" userId="64c7e7a027abc1d1" providerId="LiveId" clId="{A5E1ACDE-500C-4F77-9CCF-B3A3AB109C68}" dt="2024-09-10T05:55:46.865" v="24"/>
      <pc:docMkLst>
        <pc:docMk/>
      </pc:docMkLst>
      <pc:sldChg chg="addSp delSp modSp mod">
        <pc:chgData name="瑛莉菜 羽田" userId="64c7e7a027abc1d1" providerId="LiveId" clId="{A5E1ACDE-500C-4F77-9CCF-B3A3AB109C68}" dt="2024-09-10T05:55:46.865" v="24"/>
        <pc:sldMkLst>
          <pc:docMk/>
          <pc:sldMk cId="4010063240" sldId="375"/>
        </pc:sldMkLst>
        <pc:spChg chg="mod">
          <ac:chgData name="瑛莉菜 羽田" userId="64c7e7a027abc1d1" providerId="LiveId" clId="{A5E1ACDE-500C-4F77-9CCF-B3A3AB109C68}" dt="2024-09-10T05:54:46.500" v="16"/>
          <ac:spMkLst>
            <pc:docMk/>
            <pc:sldMk cId="4010063240" sldId="375"/>
            <ac:spMk id="2" creationId="{9C6C646A-4932-0ED0-0A88-228322997931}"/>
          </ac:spMkLst>
        </pc:spChg>
        <pc:spChg chg="mod">
          <ac:chgData name="瑛莉菜 羽田" userId="64c7e7a027abc1d1" providerId="LiveId" clId="{A5E1ACDE-500C-4F77-9CCF-B3A3AB109C68}" dt="2024-09-10T05:55:04.245" v="21"/>
          <ac:spMkLst>
            <pc:docMk/>
            <pc:sldMk cId="4010063240" sldId="375"/>
            <ac:spMk id="10" creationId="{C3C3B70E-4FFF-B141-8B18-557D6A287CFD}"/>
          </ac:spMkLst>
        </pc:spChg>
        <pc:spChg chg="mod">
          <ac:chgData name="瑛莉菜 羽田" userId="64c7e7a027abc1d1" providerId="LiveId" clId="{A5E1ACDE-500C-4F77-9CCF-B3A3AB109C68}" dt="2024-09-10T05:55:46.865" v="24"/>
          <ac:spMkLst>
            <pc:docMk/>
            <pc:sldMk cId="4010063240" sldId="375"/>
            <ac:spMk id="14" creationId="{4C1CE79F-7A8C-E943-C2CD-9B9D895545B4}"/>
          </ac:spMkLst>
        </pc:spChg>
        <pc:spChg chg="mod">
          <ac:chgData name="瑛莉菜 羽田" userId="64c7e7a027abc1d1" providerId="LiveId" clId="{A5E1ACDE-500C-4F77-9CCF-B3A3AB109C68}" dt="2024-09-10T05:53:06.083" v="2"/>
          <ac:spMkLst>
            <pc:docMk/>
            <pc:sldMk cId="4010063240" sldId="375"/>
            <ac:spMk id="23" creationId="{00000000-0000-0000-0000-000000000000}"/>
          </ac:spMkLst>
        </pc:spChg>
        <pc:spChg chg="mod">
          <ac:chgData name="瑛莉菜 羽田" userId="64c7e7a027abc1d1" providerId="LiveId" clId="{A5E1ACDE-500C-4F77-9CCF-B3A3AB109C68}" dt="2024-09-10T05:54:34.770" v="15"/>
          <ac:spMkLst>
            <pc:docMk/>
            <pc:sldMk cId="4010063240" sldId="375"/>
            <ac:spMk id="65" creationId="{00000000-0000-0000-0000-000000000000}"/>
          </ac:spMkLst>
        </pc:spChg>
        <pc:picChg chg="del">
          <ac:chgData name="瑛莉菜 羽田" userId="64c7e7a027abc1d1" providerId="LiveId" clId="{A5E1ACDE-500C-4F77-9CCF-B3A3AB109C68}" dt="2024-09-10T05:53:08.791" v="3" actId="478"/>
          <ac:picMkLst>
            <pc:docMk/>
            <pc:sldMk cId="4010063240" sldId="375"/>
            <ac:picMk id="5" creationId="{23C3FA93-B9CE-20E1-E34E-74D94AE855C0}"/>
          </ac:picMkLst>
        </pc:picChg>
        <pc:picChg chg="add mod">
          <ac:chgData name="瑛莉菜 羽田" userId="64c7e7a027abc1d1" providerId="LiveId" clId="{A5E1ACDE-500C-4F77-9CCF-B3A3AB109C68}" dt="2024-09-10T05:54:12.191" v="11" actId="14100"/>
          <ac:picMkLst>
            <pc:docMk/>
            <pc:sldMk cId="4010063240" sldId="375"/>
            <ac:picMk id="6" creationId="{54ED9409-D3F6-9958-9BF8-257A5577BD93}"/>
          </ac:picMkLst>
        </pc:picChg>
        <pc:picChg chg="add mod">
          <ac:chgData name="瑛莉菜 羽田" userId="64c7e7a027abc1d1" providerId="LiveId" clId="{A5E1ACDE-500C-4F77-9CCF-B3A3AB109C68}" dt="2024-09-10T05:54:09.508" v="10" actId="1076"/>
          <ac:picMkLst>
            <pc:docMk/>
            <pc:sldMk cId="4010063240" sldId="375"/>
            <ac:picMk id="8" creationId="{88665CAC-4045-9E93-3594-56430CFE47CD}"/>
          </ac:picMkLst>
        </pc:picChg>
        <pc:picChg chg="del">
          <ac:chgData name="瑛莉菜 羽田" userId="64c7e7a027abc1d1" providerId="LiveId" clId="{A5E1ACDE-500C-4F77-9CCF-B3A3AB109C68}" dt="2024-09-10T05:53:09.311" v="4" actId="478"/>
          <ac:picMkLst>
            <pc:docMk/>
            <pc:sldMk cId="4010063240" sldId="375"/>
            <ac:picMk id="9" creationId="{DBFED8D4-8673-E406-E4E7-C7057392DB29}"/>
          </ac:picMkLst>
        </pc:picChg>
        <pc:picChg chg="add mod">
          <ac:chgData name="瑛莉菜 羽田" userId="64c7e7a027abc1d1" providerId="LiveId" clId="{A5E1ACDE-500C-4F77-9CCF-B3A3AB109C68}" dt="2024-09-10T05:54:25.108" v="14" actId="1076"/>
          <ac:picMkLst>
            <pc:docMk/>
            <pc:sldMk cId="4010063240" sldId="375"/>
            <ac:picMk id="12" creationId="{ECCD26AD-1A88-7393-EC6C-D208D4A7C5D4}"/>
          </ac:picMkLst>
        </pc:picChg>
      </pc:sldChg>
    </pc:docChg>
  </pc:docChgLst>
  <pc:docChgLst>
    <pc:chgData name="瑛莉菜 羽田" userId="64c7e7a027abc1d1" providerId="LiveId" clId="{FC3C4B6D-C638-4A68-A033-84355E3490F1}"/>
    <pc:docChg chg="custSel modSld">
      <pc:chgData name="瑛莉菜 羽田" userId="64c7e7a027abc1d1" providerId="LiveId" clId="{FC3C4B6D-C638-4A68-A033-84355E3490F1}" dt="2024-09-10T03:06:43.256" v="80" actId="1076"/>
      <pc:docMkLst>
        <pc:docMk/>
      </pc:docMkLst>
      <pc:sldChg chg="addSp delSp modSp mod">
        <pc:chgData name="瑛莉菜 羽田" userId="64c7e7a027abc1d1" providerId="LiveId" clId="{FC3C4B6D-C638-4A68-A033-84355E3490F1}" dt="2024-09-10T03:06:43.256" v="80" actId="1076"/>
        <pc:sldMkLst>
          <pc:docMk/>
          <pc:sldMk cId="4010063240" sldId="375"/>
        </pc:sldMkLst>
        <pc:spChg chg="mod">
          <ac:chgData name="瑛莉菜 羽田" userId="64c7e7a027abc1d1" providerId="LiveId" clId="{FC3C4B6D-C638-4A68-A033-84355E3490F1}" dt="2024-09-10T02:56:42.909" v="55" actId="20577"/>
          <ac:spMkLst>
            <pc:docMk/>
            <pc:sldMk cId="4010063240" sldId="375"/>
            <ac:spMk id="2" creationId="{9C6C646A-4932-0ED0-0A88-228322997931}"/>
          </ac:spMkLst>
        </pc:spChg>
        <pc:spChg chg="mod">
          <ac:chgData name="瑛莉菜 羽田" userId="64c7e7a027abc1d1" providerId="LiveId" clId="{FC3C4B6D-C638-4A68-A033-84355E3490F1}" dt="2024-09-10T03:02:17.725" v="60"/>
          <ac:spMkLst>
            <pc:docMk/>
            <pc:sldMk cId="4010063240" sldId="375"/>
            <ac:spMk id="14" creationId="{4C1CE79F-7A8C-E943-C2CD-9B9D895545B4}"/>
          </ac:spMkLst>
        </pc:spChg>
        <pc:spChg chg="mod">
          <ac:chgData name="瑛莉菜 羽田" userId="64c7e7a027abc1d1" providerId="LiveId" clId="{FC3C4B6D-C638-4A68-A033-84355E3490F1}" dt="2024-09-10T02:55:27.202" v="15" actId="20577"/>
          <ac:spMkLst>
            <pc:docMk/>
            <pc:sldMk cId="4010063240" sldId="375"/>
            <ac:spMk id="23" creationId="{00000000-0000-0000-0000-000000000000}"/>
          </ac:spMkLst>
        </pc:spChg>
        <pc:spChg chg="mod">
          <ac:chgData name="瑛莉菜 羽田" userId="64c7e7a027abc1d1" providerId="LiveId" clId="{FC3C4B6D-C638-4A68-A033-84355E3490F1}" dt="2024-09-10T02:55:35.584" v="25"/>
          <ac:spMkLst>
            <pc:docMk/>
            <pc:sldMk cId="4010063240" sldId="375"/>
            <ac:spMk id="65" creationId="{00000000-0000-0000-0000-000000000000}"/>
          </ac:spMkLst>
        </pc:spChg>
        <pc:picChg chg="del">
          <ac:chgData name="瑛莉菜 羽田" userId="64c7e7a027abc1d1" providerId="LiveId" clId="{FC3C4B6D-C638-4A68-A033-84355E3490F1}" dt="2024-09-10T03:02:49.693" v="61" actId="478"/>
          <ac:picMkLst>
            <pc:docMk/>
            <pc:sldMk cId="4010063240" sldId="375"/>
            <ac:picMk id="5" creationId="{BE44B779-3F99-6D2F-8A96-CA01CBB23D5C}"/>
          </ac:picMkLst>
        </pc:picChg>
        <pc:picChg chg="add mod">
          <ac:chgData name="瑛莉菜 羽田" userId="64c7e7a027abc1d1" providerId="LiveId" clId="{FC3C4B6D-C638-4A68-A033-84355E3490F1}" dt="2024-09-10T03:03:11.447" v="68" actId="1076"/>
          <ac:picMkLst>
            <pc:docMk/>
            <pc:sldMk cId="4010063240" sldId="375"/>
            <ac:picMk id="6" creationId="{80838159-1B71-7655-3A88-AE3EE70B5CC0}"/>
          </ac:picMkLst>
        </pc:picChg>
        <pc:picChg chg="add mod">
          <ac:chgData name="瑛莉菜 羽田" userId="64c7e7a027abc1d1" providerId="LiveId" clId="{FC3C4B6D-C638-4A68-A033-84355E3490F1}" dt="2024-09-10T03:03:30.319" v="73" actId="1076"/>
          <ac:picMkLst>
            <pc:docMk/>
            <pc:sldMk cId="4010063240" sldId="375"/>
            <ac:picMk id="8" creationId="{C290C4E6-D865-97AE-99F9-703841A34D4E}"/>
          </ac:picMkLst>
        </pc:picChg>
        <pc:picChg chg="add mod">
          <ac:chgData name="瑛莉菜 羽田" userId="64c7e7a027abc1d1" providerId="LiveId" clId="{FC3C4B6D-C638-4A68-A033-84355E3490F1}" dt="2024-09-10T03:06:43.256" v="80" actId="1076"/>
          <ac:picMkLst>
            <pc:docMk/>
            <pc:sldMk cId="4010063240" sldId="375"/>
            <ac:picMk id="11" creationId="{4FCDBCA8-5E84-734C-C71E-D825A78C9536}"/>
          </ac:picMkLst>
        </pc:picChg>
        <pc:picChg chg="del">
          <ac:chgData name="瑛莉菜 羽田" userId="64c7e7a027abc1d1" providerId="LiveId" clId="{FC3C4B6D-C638-4A68-A033-84355E3490F1}" dt="2024-09-10T03:02:51.367" v="64" actId="478"/>
          <ac:picMkLst>
            <pc:docMk/>
            <pc:sldMk cId="4010063240" sldId="375"/>
            <ac:picMk id="12" creationId="{B726C17E-359F-914A-C3BF-43199D3D60A3}"/>
          </ac:picMkLst>
        </pc:picChg>
        <pc:picChg chg="del">
          <ac:chgData name="瑛莉菜 羽田" userId="64c7e7a027abc1d1" providerId="LiveId" clId="{FC3C4B6D-C638-4A68-A033-84355E3490F1}" dt="2024-09-10T03:02:50.381" v="62" actId="478"/>
          <ac:picMkLst>
            <pc:docMk/>
            <pc:sldMk cId="4010063240" sldId="375"/>
            <ac:picMk id="16" creationId="{ACB1DFF5-4449-DC98-9B15-6C3742D7622C}"/>
          </ac:picMkLst>
        </pc:picChg>
        <pc:picChg chg="del">
          <ac:chgData name="瑛莉菜 羽田" userId="64c7e7a027abc1d1" providerId="LiveId" clId="{FC3C4B6D-C638-4A68-A033-84355E3490F1}" dt="2024-09-10T03:02:50.951" v="63" actId="478"/>
          <ac:picMkLst>
            <pc:docMk/>
            <pc:sldMk cId="4010063240" sldId="375"/>
            <ac:picMk id="18" creationId="{AA34CDD6-C4AA-A0B4-DD66-F7E0368570D6}"/>
          </ac:picMkLst>
        </pc:picChg>
      </pc:sldChg>
    </pc:docChg>
  </pc:docChgLst>
  <pc:docChgLst>
    <pc:chgData name="瑛莉菜 羽田" userId="64c7e7a027abc1d1" providerId="LiveId" clId="{7CF4506E-B098-47D9-A1C4-2866740D65B5}"/>
    <pc:docChg chg="undo custSel modSld">
      <pc:chgData name="瑛莉菜 羽田" userId="64c7e7a027abc1d1" providerId="LiveId" clId="{7CF4506E-B098-47D9-A1C4-2866740D65B5}" dt="2024-09-10T04:19:45.917" v="77" actId="1076"/>
      <pc:docMkLst>
        <pc:docMk/>
      </pc:docMkLst>
      <pc:sldChg chg="addSp delSp modSp mod">
        <pc:chgData name="瑛莉菜 羽田" userId="64c7e7a027abc1d1" providerId="LiveId" clId="{7CF4506E-B098-47D9-A1C4-2866740D65B5}" dt="2024-09-10T04:19:45.917" v="77" actId="1076"/>
        <pc:sldMkLst>
          <pc:docMk/>
          <pc:sldMk cId="4010063240" sldId="375"/>
        </pc:sldMkLst>
        <pc:spChg chg="mod">
          <ac:chgData name="瑛莉菜 羽田" userId="64c7e7a027abc1d1" providerId="LiveId" clId="{7CF4506E-B098-47D9-A1C4-2866740D65B5}" dt="2024-09-10T04:17:13.326" v="55" actId="20577"/>
          <ac:spMkLst>
            <pc:docMk/>
            <pc:sldMk cId="4010063240" sldId="375"/>
            <ac:spMk id="2" creationId="{9C6C646A-4932-0ED0-0A88-228322997931}"/>
          </ac:spMkLst>
        </pc:spChg>
        <pc:spChg chg="mod">
          <ac:chgData name="瑛莉菜 羽田" userId="64c7e7a027abc1d1" providerId="LiveId" clId="{7CF4506E-B098-47D9-A1C4-2866740D65B5}" dt="2024-09-10T04:17:27.733" v="58"/>
          <ac:spMkLst>
            <pc:docMk/>
            <pc:sldMk cId="4010063240" sldId="375"/>
            <ac:spMk id="14" creationId="{4C1CE79F-7A8C-E943-C2CD-9B9D895545B4}"/>
          </ac:spMkLst>
        </pc:spChg>
        <pc:spChg chg="mod">
          <ac:chgData name="瑛莉菜 羽田" userId="64c7e7a027abc1d1" providerId="LiveId" clId="{7CF4506E-B098-47D9-A1C4-2866740D65B5}" dt="2024-09-10T04:15:48.718" v="15" actId="20577"/>
          <ac:spMkLst>
            <pc:docMk/>
            <pc:sldMk cId="4010063240" sldId="375"/>
            <ac:spMk id="23" creationId="{00000000-0000-0000-0000-000000000000}"/>
          </ac:spMkLst>
        </pc:spChg>
        <pc:spChg chg="mod">
          <ac:chgData name="瑛莉菜 羽田" userId="64c7e7a027abc1d1" providerId="LiveId" clId="{7CF4506E-B098-47D9-A1C4-2866740D65B5}" dt="2024-09-10T04:15:57.753" v="25"/>
          <ac:spMkLst>
            <pc:docMk/>
            <pc:sldMk cId="4010063240" sldId="375"/>
            <ac:spMk id="65" creationId="{00000000-0000-0000-0000-000000000000}"/>
          </ac:spMkLst>
        </pc:spChg>
        <pc:picChg chg="add mod">
          <ac:chgData name="瑛莉菜 羽田" userId="64c7e7a027abc1d1" providerId="LiveId" clId="{7CF4506E-B098-47D9-A1C4-2866740D65B5}" dt="2024-09-10T04:17:47.559" v="65" actId="1076"/>
          <ac:picMkLst>
            <pc:docMk/>
            <pc:sldMk cId="4010063240" sldId="375"/>
            <ac:picMk id="5" creationId="{15F727D2-5A52-9B41-24C7-F7816F7BE063}"/>
          </ac:picMkLst>
        </pc:picChg>
        <pc:picChg chg="del">
          <ac:chgData name="瑛莉菜 羽田" userId="64c7e7a027abc1d1" providerId="LiveId" clId="{7CF4506E-B098-47D9-A1C4-2866740D65B5}" dt="2024-09-10T04:17:29.997" v="59" actId="478"/>
          <ac:picMkLst>
            <pc:docMk/>
            <pc:sldMk cId="4010063240" sldId="375"/>
            <ac:picMk id="6" creationId="{1797DA81-3D82-6A5B-2B19-D355AA75B976}"/>
          </ac:picMkLst>
        </pc:picChg>
        <pc:picChg chg="del">
          <ac:chgData name="瑛莉菜 羽田" userId="64c7e7a027abc1d1" providerId="LiveId" clId="{7CF4506E-B098-47D9-A1C4-2866740D65B5}" dt="2024-09-10T04:17:30.620" v="60" actId="478"/>
          <ac:picMkLst>
            <pc:docMk/>
            <pc:sldMk cId="4010063240" sldId="375"/>
            <ac:picMk id="8" creationId="{38DDABF0-F3A7-E943-FA1F-2DE90D51519B}"/>
          </ac:picMkLst>
        </pc:picChg>
        <pc:picChg chg="add mod">
          <ac:chgData name="瑛莉菜 羽田" userId="64c7e7a027abc1d1" providerId="LiveId" clId="{7CF4506E-B098-47D9-A1C4-2866740D65B5}" dt="2024-09-10T04:19:45.917" v="77" actId="1076"/>
          <ac:picMkLst>
            <pc:docMk/>
            <pc:sldMk cId="4010063240" sldId="375"/>
            <ac:picMk id="9" creationId="{2589A270-C708-DEDC-B3C2-37D8BC7E2177}"/>
          </ac:picMkLst>
        </pc:picChg>
        <pc:picChg chg="del">
          <ac:chgData name="瑛莉菜 羽田" userId="64c7e7a027abc1d1" providerId="LiveId" clId="{7CF4506E-B098-47D9-A1C4-2866740D65B5}" dt="2024-09-10T04:17:31.119" v="61" actId="478"/>
          <ac:picMkLst>
            <pc:docMk/>
            <pc:sldMk cId="4010063240" sldId="375"/>
            <ac:picMk id="12" creationId="{F446EAC8-09C6-CBD3-8BA7-6040AE5EFDE8}"/>
          </ac:picMkLst>
        </pc:picChg>
        <pc:picChg chg="add mod">
          <ac:chgData name="瑛莉菜 羽田" userId="64c7e7a027abc1d1" providerId="LiveId" clId="{7CF4506E-B098-47D9-A1C4-2866740D65B5}" dt="2024-09-10T04:18:46.986" v="71" actId="1076"/>
          <ac:picMkLst>
            <pc:docMk/>
            <pc:sldMk cId="4010063240" sldId="375"/>
            <ac:picMk id="13" creationId="{593A0BFB-91F6-A4C3-212D-7BCF5F93EA82}"/>
          </ac:picMkLst>
        </pc:picChg>
        <pc:picChg chg="add mod">
          <ac:chgData name="瑛莉菜 羽田" userId="64c7e7a027abc1d1" providerId="LiveId" clId="{7CF4506E-B098-47D9-A1C4-2866740D65B5}" dt="2024-09-10T04:19:05.779" v="76" actId="1076"/>
          <ac:picMkLst>
            <pc:docMk/>
            <pc:sldMk cId="4010063240" sldId="375"/>
            <ac:picMk id="22" creationId="{EE397D5B-8877-8014-B368-D907246DA264}"/>
          </ac:picMkLst>
        </pc:picChg>
        <pc:picChg chg="del">
          <ac:chgData name="瑛莉菜 羽田" userId="64c7e7a027abc1d1" providerId="LiveId" clId="{7CF4506E-B098-47D9-A1C4-2866740D65B5}" dt="2024-09-10T04:17:31.543" v="62" actId="478"/>
          <ac:picMkLst>
            <pc:docMk/>
            <pc:sldMk cId="4010063240" sldId="375"/>
            <ac:picMk id="25" creationId="{C652E8B4-A85F-78DB-B829-E508C0ABFB50}"/>
          </ac:picMkLst>
        </pc:picChg>
      </pc:sldChg>
    </pc:docChg>
  </pc:docChgLst>
  <pc:docChgLst>
    <pc:chgData name="瑛莉菜 羽田" userId="64c7e7a027abc1d1" providerId="LiveId" clId="{9BAE24D0-C2C7-434E-80BC-216BB6611B12}"/>
    <pc:docChg chg="undo custSel modSld">
      <pc:chgData name="瑛莉菜 羽田" userId="64c7e7a027abc1d1" providerId="LiveId" clId="{9BAE24D0-C2C7-434E-80BC-216BB6611B12}" dt="2024-09-10T03:12:24.235" v="89" actId="1076"/>
      <pc:docMkLst>
        <pc:docMk/>
      </pc:docMkLst>
      <pc:sldChg chg="addSp delSp modSp mod">
        <pc:chgData name="瑛莉菜 羽田" userId="64c7e7a027abc1d1" providerId="LiveId" clId="{9BAE24D0-C2C7-434E-80BC-216BB6611B12}" dt="2024-09-10T03:12:24.235" v="89" actId="1076"/>
        <pc:sldMkLst>
          <pc:docMk/>
          <pc:sldMk cId="4010063240" sldId="375"/>
        </pc:sldMkLst>
        <pc:spChg chg="mod">
          <ac:chgData name="瑛莉菜 羽田" userId="64c7e7a027abc1d1" providerId="LiveId" clId="{9BAE24D0-C2C7-434E-80BC-216BB6611B12}" dt="2024-09-10T03:08:46.969" v="60" actId="20577"/>
          <ac:spMkLst>
            <pc:docMk/>
            <pc:sldMk cId="4010063240" sldId="375"/>
            <ac:spMk id="2" creationId="{9C6C646A-4932-0ED0-0A88-228322997931}"/>
          </ac:spMkLst>
        </pc:spChg>
        <pc:spChg chg="mod">
          <ac:chgData name="瑛莉菜 羽田" userId="64c7e7a027abc1d1" providerId="LiveId" clId="{9BAE24D0-C2C7-434E-80BC-216BB6611B12}" dt="2024-09-10T03:08:24.673" v="34"/>
          <ac:spMkLst>
            <pc:docMk/>
            <pc:sldMk cId="4010063240" sldId="375"/>
            <ac:spMk id="10" creationId="{C3C3B70E-4FFF-B141-8B18-557D6A287CFD}"/>
          </ac:spMkLst>
        </pc:spChg>
        <pc:spChg chg="mod">
          <ac:chgData name="瑛莉菜 羽田" userId="64c7e7a027abc1d1" providerId="LiveId" clId="{9BAE24D0-C2C7-434E-80BC-216BB6611B12}" dt="2024-09-10T03:09:12.828" v="66" actId="20577"/>
          <ac:spMkLst>
            <pc:docMk/>
            <pc:sldMk cId="4010063240" sldId="375"/>
            <ac:spMk id="14" creationId="{4C1CE79F-7A8C-E943-C2CD-9B9D895545B4}"/>
          </ac:spMkLst>
        </pc:spChg>
        <pc:spChg chg="mod">
          <ac:chgData name="瑛莉菜 羽田" userId="64c7e7a027abc1d1" providerId="LiveId" clId="{9BAE24D0-C2C7-434E-80BC-216BB6611B12}" dt="2024-09-10T03:08:08.061" v="19" actId="20577"/>
          <ac:spMkLst>
            <pc:docMk/>
            <pc:sldMk cId="4010063240" sldId="375"/>
            <ac:spMk id="23" creationId="{00000000-0000-0000-0000-000000000000}"/>
          </ac:spMkLst>
        </pc:spChg>
        <pc:spChg chg="mod">
          <ac:chgData name="瑛莉菜 羽田" userId="64c7e7a027abc1d1" providerId="LiveId" clId="{9BAE24D0-C2C7-434E-80BC-216BB6611B12}" dt="2024-09-10T03:08:17.178" v="29"/>
          <ac:spMkLst>
            <pc:docMk/>
            <pc:sldMk cId="4010063240" sldId="375"/>
            <ac:spMk id="65" creationId="{00000000-0000-0000-0000-000000000000}"/>
          </ac:spMkLst>
        </pc:spChg>
        <pc:picChg chg="add del mod">
          <ac:chgData name="瑛莉菜 羽田" userId="64c7e7a027abc1d1" providerId="LiveId" clId="{9BAE24D0-C2C7-434E-80BC-216BB6611B12}" dt="2024-09-10T03:09:44.626" v="75" actId="14100"/>
          <ac:picMkLst>
            <pc:docMk/>
            <pc:sldMk cId="4010063240" sldId="375"/>
            <ac:picMk id="5" creationId="{362357D2-4DC3-B2F4-3D27-7CCAA577C4F5}"/>
          </ac:picMkLst>
        </pc:picChg>
        <pc:picChg chg="del">
          <ac:chgData name="瑛莉菜 羽田" userId="64c7e7a027abc1d1" providerId="LiveId" clId="{9BAE24D0-C2C7-434E-80BC-216BB6611B12}" dt="2024-09-10T03:09:35.888" v="71" actId="478"/>
          <ac:picMkLst>
            <pc:docMk/>
            <pc:sldMk cId="4010063240" sldId="375"/>
            <ac:picMk id="6" creationId="{80838159-1B71-7655-3A88-AE3EE70B5CC0}"/>
          </ac:picMkLst>
        </pc:picChg>
        <pc:picChg chg="del">
          <ac:chgData name="瑛莉菜 羽田" userId="64c7e7a027abc1d1" providerId="LiveId" clId="{9BAE24D0-C2C7-434E-80BC-216BB6611B12}" dt="2024-09-10T03:09:36.977" v="73" actId="478"/>
          <ac:picMkLst>
            <pc:docMk/>
            <pc:sldMk cId="4010063240" sldId="375"/>
            <ac:picMk id="8" creationId="{C290C4E6-D865-97AE-99F9-703841A34D4E}"/>
          </ac:picMkLst>
        </pc:picChg>
        <pc:picChg chg="add mod">
          <ac:chgData name="瑛莉菜 羽田" userId="64c7e7a027abc1d1" providerId="LiveId" clId="{9BAE24D0-C2C7-434E-80BC-216BB6611B12}" dt="2024-09-10T03:11:30.942" v="81" actId="1076"/>
          <ac:picMkLst>
            <pc:docMk/>
            <pc:sldMk cId="4010063240" sldId="375"/>
            <ac:picMk id="9" creationId="{6D554058-3577-9C30-70D4-E85F0D85C62D}"/>
          </ac:picMkLst>
        </pc:picChg>
        <pc:picChg chg="del">
          <ac:chgData name="瑛莉菜 羽田" userId="64c7e7a027abc1d1" providerId="LiveId" clId="{9BAE24D0-C2C7-434E-80BC-216BB6611B12}" dt="2024-09-10T03:09:36.410" v="72" actId="478"/>
          <ac:picMkLst>
            <pc:docMk/>
            <pc:sldMk cId="4010063240" sldId="375"/>
            <ac:picMk id="11" creationId="{4FCDBCA8-5E84-734C-C71E-D825A78C9536}"/>
          </ac:picMkLst>
        </pc:picChg>
        <pc:picChg chg="add mod">
          <ac:chgData name="瑛莉菜 羽田" userId="64c7e7a027abc1d1" providerId="LiveId" clId="{9BAE24D0-C2C7-434E-80BC-216BB6611B12}" dt="2024-09-10T03:12:04.231" v="86" actId="1076"/>
          <ac:picMkLst>
            <pc:docMk/>
            <pc:sldMk cId="4010063240" sldId="375"/>
            <ac:picMk id="13" creationId="{DA86B3A8-ECB6-A303-D590-0A4A71397845}"/>
          </ac:picMkLst>
        </pc:picChg>
        <pc:picChg chg="add mod">
          <ac:chgData name="瑛莉菜 羽田" userId="64c7e7a027abc1d1" providerId="LiveId" clId="{9BAE24D0-C2C7-434E-80BC-216BB6611B12}" dt="2024-09-10T03:12:24.235" v="89" actId="1076"/>
          <ac:picMkLst>
            <pc:docMk/>
            <pc:sldMk cId="4010063240" sldId="375"/>
            <ac:picMk id="16" creationId="{12FBFBBD-E656-953B-2F22-35320D5E1A05}"/>
          </ac:picMkLst>
        </pc:picChg>
      </pc:sldChg>
    </pc:docChg>
  </pc:docChgLst>
  <pc:docChgLst>
    <pc:chgData name="瑛莉菜 羽田" userId="64c7e7a027abc1d1" providerId="LiveId" clId="{320D31C1-FE03-414B-8DB2-23107E7BD55C}"/>
    <pc:docChg chg="custSel modSld">
      <pc:chgData name="瑛莉菜 羽田" userId="64c7e7a027abc1d1" providerId="LiveId" clId="{320D31C1-FE03-414B-8DB2-23107E7BD55C}" dt="2024-09-09T08:46:02.900" v="59" actId="1076"/>
      <pc:docMkLst>
        <pc:docMk/>
      </pc:docMkLst>
      <pc:sldChg chg="addSp delSp modSp mod">
        <pc:chgData name="瑛莉菜 羽田" userId="64c7e7a027abc1d1" providerId="LiveId" clId="{320D31C1-FE03-414B-8DB2-23107E7BD55C}" dt="2024-09-09T08:46:02.900" v="59" actId="1076"/>
        <pc:sldMkLst>
          <pc:docMk/>
          <pc:sldMk cId="4010063240" sldId="375"/>
        </pc:sldMkLst>
        <pc:spChg chg="mod">
          <ac:chgData name="瑛莉菜 羽田" userId="64c7e7a027abc1d1" providerId="LiveId" clId="{320D31C1-FE03-414B-8DB2-23107E7BD55C}" dt="2024-09-09T08:44:03.180" v="27" actId="20577"/>
          <ac:spMkLst>
            <pc:docMk/>
            <pc:sldMk cId="4010063240" sldId="375"/>
            <ac:spMk id="2" creationId="{9C6C646A-4932-0ED0-0A88-228322997931}"/>
          </ac:spMkLst>
        </pc:spChg>
        <pc:spChg chg="mod">
          <ac:chgData name="瑛莉菜 羽田" userId="64c7e7a027abc1d1" providerId="LiveId" clId="{320D31C1-FE03-414B-8DB2-23107E7BD55C}" dt="2024-09-09T08:44:35.959" v="34" actId="20577"/>
          <ac:spMkLst>
            <pc:docMk/>
            <pc:sldMk cId="4010063240" sldId="375"/>
            <ac:spMk id="14" creationId="{4C1CE79F-7A8C-E943-C2CD-9B9D895545B4}"/>
          </ac:spMkLst>
        </pc:spChg>
        <pc:spChg chg="mod">
          <ac:chgData name="瑛莉菜 羽田" userId="64c7e7a027abc1d1" providerId="LiveId" clId="{320D31C1-FE03-414B-8DB2-23107E7BD55C}" dt="2024-09-09T08:43:33.348" v="0"/>
          <ac:spMkLst>
            <pc:docMk/>
            <pc:sldMk cId="4010063240" sldId="375"/>
            <ac:spMk id="23" creationId="{00000000-0000-0000-0000-000000000000}"/>
          </ac:spMkLst>
        </pc:spChg>
        <pc:spChg chg="mod">
          <ac:chgData name="瑛莉菜 羽田" userId="64c7e7a027abc1d1" providerId="LiveId" clId="{320D31C1-FE03-414B-8DB2-23107E7BD55C}" dt="2024-09-09T08:43:43.088" v="1"/>
          <ac:spMkLst>
            <pc:docMk/>
            <pc:sldMk cId="4010063240" sldId="375"/>
            <ac:spMk id="65" creationId="{00000000-0000-0000-0000-000000000000}"/>
          </ac:spMkLst>
        </pc:spChg>
        <pc:picChg chg="add mod">
          <ac:chgData name="瑛莉菜 羽田" userId="64c7e7a027abc1d1" providerId="LiveId" clId="{320D31C1-FE03-414B-8DB2-23107E7BD55C}" dt="2024-09-09T08:45:34.294" v="47" actId="1076"/>
          <ac:picMkLst>
            <pc:docMk/>
            <pc:sldMk cId="4010063240" sldId="375"/>
            <ac:picMk id="5" creationId="{6BF377F8-825F-8AF1-BE94-E47780ABEA8E}"/>
          </ac:picMkLst>
        </pc:picChg>
        <pc:picChg chg="del">
          <ac:chgData name="瑛莉菜 羽田" userId="64c7e7a027abc1d1" providerId="LiveId" clId="{320D31C1-FE03-414B-8DB2-23107E7BD55C}" dt="2024-09-09T08:44:50.042" v="36" actId="478"/>
          <ac:picMkLst>
            <pc:docMk/>
            <pc:sldMk cId="4010063240" sldId="375"/>
            <ac:picMk id="6" creationId="{FB439006-F8A9-2693-2AA7-040E57A45CE7}"/>
          </ac:picMkLst>
        </pc:picChg>
        <pc:picChg chg="del">
          <ac:chgData name="瑛莉菜 羽田" userId="64c7e7a027abc1d1" providerId="LiveId" clId="{320D31C1-FE03-414B-8DB2-23107E7BD55C}" dt="2024-09-09T08:44:56.617" v="40" actId="478"/>
          <ac:picMkLst>
            <pc:docMk/>
            <pc:sldMk cId="4010063240" sldId="375"/>
            <ac:picMk id="8" creationId="{FA5C65A4-4AF6-3235-88EA-79C44BD69485}"/>
          </ac:picMkLst>
        </pc:picChg>
        <pc:picChg chg="add mod">
          <ac:chgData name="瑛莉菜 羽田" userId="64c7e7a027abc1d1" providerId="LiveId" clId="{320D31C1-FE03-414B-8DB2-23107E7BD55C}" dt="2024-09-09T08:46:00.614" v="58" actId="1076"/>
          <ac:picMkLst>
            <pc:docMk/>
            <pc:sldMk cId="4010063240" sldId="375"/>
            <ac:picMk id="9" creationId="{077DCF57-41F4-02A8-82F2-2D0CF40A8B42}"/>
          </ac:picMkLst>
        </pc:picChg>
        <pc:picChg chg="add mod">
          <ac:chgData name="瑛莉菜 羽田" userId="64c7e7a027abc1d1" providerId="LiveId" clId="{320D31C1-FE03-414B-8DB2-23107E7BD55C}" dt="2024-09-09T08:46:02.900" v="59" actId="1076"/>
          <ac:picMkLst>
            <pc:docMk/>
            <pc:sldMk cId="4010063240" sldId="375"/>
            <ac:picMk id="12" creationId="{CD83796A-5EF4-39AD-3B21-C65B6D40EE3F}"/>
          </ac:picMkLst>
        </pc:picChg>
      </pc:sldChg>
    </pc:docChg>
  </pc:docChgLst>
  <pc:docChgLst>
    <pc:chgData name="瑛莉菜 羽田" userId="64c7e7a027abc1d1" providerId="LiveId" clId="{18F1249E-4B57-4184-9E0B-DF1B2BCC4A0A}"/>
    <pc:docChg chg="custSel modSld">
      <pc:chgData name="瑛莉菜 羽田" userId="64c7e7a027abc1d1" providerId="LiveId" clId="{18F1249E-4B57-4184-9E0B-DF1B2BCC4A0A}" dt="2024-09-09T07:00:14.454" v="47" actId="1076"/>
      <pc:docMkLst>
        <pc:docMk/>
      </pc:docMkLst>
      <pc:sldChg chg="addSp delSp modSp mod">
        <pc:chgData name="瑛莉菜 羽田" userId="64c7e7a027abc1d1" providerId="LiveId" clId="{18F1249E-4B57-4184-9E0B-DF1B2BCC4A0A}" dt="2024-09-09T07:00:14.454" v="47" actId="1076"/>
        <pc:sldMkLst>
          <pc:docMk/>
          <pc:sldMk cId="4010063240" sldId="375"/>
        </pc:sldMkLst>
        <pc:spChg chg="mod">
          <ac:chgData name="瑛莉菜 羽田" userId="64c7e7a027abc1d1" providerId="LiveId" clId="{18F1249E-4B57-4184-9E0B-DF1B2BCC4A0A}" dt="2024-09-09T06:58:29.684" v="30" actId="20577"/>
          <ac:spMkLst>
            <pc:docMk/>
            <pc:sldMk cId="4010063240" sldId="375"/>
            <ac:spMk id="2" creationId="{9C6C646A-4932-0ED0-0A88-228322997931}"/>
          </ac:spMkLst>
        </pc:spChg>
        <pc:spChg chg="mod">
          <ac:chgData name="瑛莉菜 羽田" userId="64c7e7a027abc1d1" providerId="LiveId" clId="{18F1249E-4B57-4184-9E0B-DF1B2BCC4A0A}" dt="2024-09-09T06:57:57.239" v="5" actId="1076"/>
          <ac:spMkLst>
            <pc:docMk/>
            <pc:sldMk cId="4010063240" sldId="375"/>
            <ac:spMk id="14" creationId="{4C1CE79F-7A8C-E943-C2CD-9B9D895545B4}"/>
          </ac:spMkLst>
        </pc:spChg>
        <pc:spChg chg="mod">
          <ac:chgData name="瑛莉菜 羽田" userId="64c7e7a027abc1d1" providerId="LiveId" clId="{18F1249E-4B57-4184-9E0B-DF1B2BCC4A0A}" dt="2024-09-09T06:57:08.184" v="0"/>
          <ac:spMkLst>
            <pc:docMk/>
            <pc:sldMk cId="4010063240" sldId="375"/>
            <ac:spMk id="23" creationId="{00000000-0000-0000-0000-000000000000}"/>
          </ac:spMkLst>
        </pc:spChg>
        <pc:spChg chg="mod">
          <ac:chgData name="瑛莉菜 羽田" userId="64c7e7a027abc1d1" providerId="LiveId" clId="{18F1249E-4B57-4184-9E0B-DF1B2BCC4A0A}" dt="2024-09-09T06:57:14.733" v="1"/>
          <ac:spMkLst>
            <pc:docMk/>
            <pc:sldMk cId="4010063240" sldId="375"/>
            <ac:spMk id="65" creationId="{00000000-0000-0000-0000-000000000000}"/>
          </ac:spMkLst>
        </pc:spChg>
        <pc:picChg chg="add mod">
          <ac:chgData name="瑛莉菜 羽田" userId="64c7e7a027abc1d1" providerId="LiveId" clId="{18F1249E-4B57-4184-9E0B-DF1B2BCC4A0A}" dt="2024-09-09T06:59:09.701" v="35" actId="14100"/>
          <ac:picMkLst>
            <pc:docMk/>
            <pc:sldMk cId="4010063240" sldId="375"/>
            <ac:picMk id="5" creationId="{2B5E1B57-EEC4-A120-0138-548E13DFA743}"/>
          </ac:picMkLst>
        </pc:picChg>
        <pc:picChg chg="del">
          <ac:chgData name="瑛莉菜 羽田" userId="64c7e7a027abc1d1" providerId="LiveId" clId="{18F1249E-4B57-4184-9E0B-DF1B2BCC4A0A}" dt="2024-09-09T06:58:54.023" v="33" actId="478"/>
          <ac:picMkLst>
            <pc:docMk/>
            <pc:sldMk cId="4010063240" sldId="375"/>
            <ac:picMk id="6" creationId="{C851B347-6535-375B-F5B6-E26C4FE4F077}"/>
          </ac:picMkLst>
        </pc:picChg>
        <pc:picChg chg="add mod">
          <ac:chgData name="瑛莉菜 羽田" userId="64c7e7a027abc1d1" providerId="LiveId" clId="{18F1249E-4B57-4184-9E0B-DF1B2BCC4A0A}" dt="2024-09-09T06:59:50.006" v="42" actId="1076"/>
          <ac:picMkLst>
            <pc:docMk/>
            <pc:sldMk cId="4010063240" sldId="375"/>
            <ac:picMk id="8" creationId="{A2C57D99-56BC-F846-22E6-4030606C49F6}"/>
          </ac:picMkLst>
        </pc:picChg>
        <pc:picChg chg="del">
          <ac:chgData name="瑛莉菜 羽田" userId="64c7e7a027abc1d1" providerId="LiveId" clId="{18F1249E-4B57-4184-9E0B-DF1B2BCC4A0A}" dt="2024-09-09T06:59:11.956" v="37" actId="478"/>
          <ac:picMkLst>
            <pc:docMk/>
            <pc:sldMk cId="4010063240" sldId="375"/>
            <ac:picMk id="9" creationId="{39D468F3-C13D-A4FF-3D1C-FA8BB67FEDD4}"/>
          </ac:picMkLst>
        </pc:picChg>
        <pc:picChg chg="del">
          <ac:chgData name="瑛莉菜 羽田" userId="64c7e7a027abc1d1" providerId="LiveId" clId="{18F1249E-4B57-4184-9E0B-DF1B2BCC4A0A}" dt="2024-09-09T06:59:11.191" v="36" actId="478"/>
          <ac:picMkLst>
            <pc:docMk/>
            <pc:sldMk cId="4010063240" sldId="375"/>
            <ac:picMk id="12" creationId="{B090BDD4-969A-0667-639D-402EE2C804B8}"/>
          </ac:picMkLst>
        </pc:picChg>
        <pc:picChg chg="add mod">
          <ac:chgData name="瑛莉菜 羽田" userId="64c7e7a027abc1d1" providerId="LiveId" clId="{18F1249E-4B57-4184-9E0B-DF1B2BCC4A0A}" dt="2024-09-09T07:00:14.454" v="47" actId="1076"/>
          <ac:picMkLst>
            <pc:docMk/>
            <pc:sldMk cId="4010063240" sldId="375"/>
            <ac:picMk id="13" creationId="{FCA7E192-1682-D25A-F57A-DE78627F0A05}"/>
          </ac:picMkLst>
        </pc:picChg>
      </pc:sldChg>
    </pc:docChg>
  </pc:docChgLst>
  <pc:docChgLst>
    <pc:chgData name="瑛莉菜 羽田" userId="64c7e7a027abc1d1" providerId="LiveId" clId="{09119E31-7AE8-4B5B-9BDF-14CB137E5553}"/>
    <pc:docChg chg="custSel modSld">
      <pc:chgData name="瑛莉菜 羽田" userId="64c7e7a027abc1d1" providerId="LiveId" clId="{09119E31-7AE8-4B5B-9BDF-14CB137E5553}" dt="2024-09-10T03:33:12.724" v="82" actId="1076"/>
      <pc:docMkLst>
        <pc:docMk/>
      </pc:docMkLst>
      <pc:sldChg chg="addSp delSp modSp mod">
        <pc:chgData name="瑛莉菜 羽田" userId="64c7e7a027abc1d1" providerId="LiveId" clId="{09119E31-7AE8-4B5B-9BDF-14CB137E5553}" dt="2024-09-10T03:33:12.724" v="82" actId="1076"/>
        <pc:sldMkLst>
          <pc:docMk/>
          <pc:sldMk cId="4010063240" sldId="375"/>
        </pc:sldMkLst>
        <pc:spChg chg="mod">
          <ac:chgData name="瑛莉菜 羽田" userId="64c7e7a027abc1d1" providerId="LiveId" clId="{09119E31-7AE8-4B5B-9BDF-14CB137E5553}" dt="2024-09-10T03:30:38.030" v="53" actId="20577"/>
          <ac:spMkLst>
            <pc:docMk/>
            <pc:sldMk cId="4010063240" sldId="375"/>
            <ac:spMk id="2" creationId="{9C6C646A-4932-0ED0-0A88-228322997931}"/>
          </ac:spMkLst>
        </pc:spChg>
        <pc:spChg chg="mod">
          <ac:chgData name="瑛莉菜 羽田" userId="64c7e7a027abc1d1" providerId="LiveId" clId="{09119E31-7AE8-4B5B-9BDF-14CB137E5553}" dt="2024-09-10T03:31:03.009" v="59"/>
          <ac:spMkLst>
            <pc:docMk/>
            <pc:sldMk cId="4010063240" sldId="375"/>
            <ac:spMk id="14" creationId="{4C1CE79F-7A8C-E943-C2CD-9B9D895545B4}"/>
          </ac:spMkLst>
        </pc:spChg>
        <pc:spChg chg="mod">
          <ac:chgData name="瑛莉菜 羽田" userId="64c7e7a027abc1d1" providerId="LiveId" clId="{09119E31-7AE8-4B5B-9BDF-14CB137E5553}" dt="2024-09-10T03:26:58.244" v="17" actId="20577"/>
          <ac:spMkLst>
            <pc:docMk/>
            <pc:sldMk cId="4010063240" sldId="375"/>
            <ac:spMk id="23" creationId="{00000000-0000-0000-0000-000000000000}"/>
          </ac:spMkLst>
        </pc:spChg>
        <pc:spChg chg="mod">
          <ac:chgData name="瑛莉菜 羽田" userId="64c7e7a027abc1d1" providerId="LiveId" clId="{09119E31-7AE8-4B5B-9BDF-14CB137E5553}" dt="2024-09-10T03:30:15.872" v="27"/>
          <ac:spMkLst>
            <pc:docMk/>
            <pc:sldMk cId="4010063240" sldId="375"/>
            <ac:spMk id="65" creationId="{00000000-0000-0000-0000-000000000000}"/>
          </ac:spMkLst>
        </pc:spChg>
        <pc:picChg chg="del">
          <ac:chgData name="瑛莉菜 羽田" userId="64c7e7a027abc1d1" providerId="LiveId" clId="{09119E31-7AE8-4B5B-9BDF-14CB137E5553}" dt="2024-09-10T03:30:41.095" v="54" actId="478"/>
          <ac:picMkLst>
            <pc:docMk/>
            <pc:sldMk cId="4010063240" sldId="375"/>
            <ac:picMk id="5" creationId="{AC5D3112-8B1B-1282-C824-6568D768906B}"/>
          </ac:picMkLst>
        </pc:picChg>
        <pc:picChg chg="add mod">
          <ac:chgData name="瑛莉菜 羽田" userId="64c7e7a027abc1d1" providerId="LiveId" clId="{09119E31-7AE8-4B5B-9BDF-14CB137E5553}" dt="2024-09-10T03:31:22.045" v="62" actId="1076"/>
          <ac:picMkLst>
            <pc:docMk/>
            <pc:sldMk cId="4010063240" sldId="375"/>
            <ac:picMk id="6" creationId="{453431FC-76FD-7470-FE38-96BF94536095}"/>
          </ac:picMkLst>
        </pc:picChg>
        <pc:picChg chg="add mod">
          <ac:chgData name="瑛莉菜 羽田" userId="64c7e7a027abc1d1" providerId="LiveId" clId="{09119E31-7AE8-4B5B-9BDF-14CB137E5553}" dt="2024-09-10T03:32:28.436" v="74" actId="14100"/>
          <ac:picMkLst>
            <pc:docMk/>
            <pc:sldMk cId="4010063240" sldId="375"/>
            <ac:picMk id="8" creationId="{1ACBB2EF-F990-E44E-1A44-93812A5CE6F0}"/>
          </ac:picMkLst>
        </pc:picChg>
        <pc:picChg chg="del">
          <ac:chgData name="瑛莉菜 羽田" userId="64c7e7a027abc1d1" providerId="LiveId" clId="{09119E31-7AE8-4B5B-9BDF-14CB137E5553}" dt="2024-09-10T03:30:41.672" v="55" actId="478"/>
          <ac:picMkLst>
            <pc:docMk/>
            <pc:sldMk cId="4010063240" sldId="375"/>
            <ac:picMk id="9" creationId="{6CBB89E2-1269-BC1C-5CB7-5AE08936DABC}"/>
          </ac:picMkLst>
        </pc:picChg>
        <pc:picChg chg="add mod">
          <ac:chgData name="瑛莉菜 羽田" userId="64c7e7a027abc1d1" providerId="LiveId" clId="{09119E31-7AE8-4B5B-9BDF-14CB137E5553}" dt="2024-09-10T03:32:30.625" v="75" actId="1076"/>
          <ac:picMkLst>
            <pc:docMk/>
            <pc:sldMk cId="4010063240" sldId="375"/>
            <ac:picMk id="12" creationId="{3422C5F3-0559-C980-AB43-CAAFD6D34CEF}"/>
          </ac:picMkLst>
        </pc:picChg>
        <pc:picChg chg="del">
          <ac:chgData name="瑛莉菜 羽田" userId="64c7e7a027abc1d1" providerId="LiveId" clId="{09119E31-7AE8-4B5B-9BDF-14CB137E5553}" dt="2024-09-10T03:30:42.055" v="56" actId="478"/>
          <ac:picMkLst>
            <pc:docMk/>
            <pc:sldMk cId="4010063240" sldId="375"/>
            <ac:picMk id="13" creationId="{2561C797-AEA5-7F6E-E04D-9E67EB71D9C3}"/>
          </ac:picMkLst>
        </pc:picChg>
        <pc:picChg chg="add mod">
          <ac:chgData name="瑛莉菜 羽田" userId="64c7e7a027abc1d1" providerId="LiveId" clId="{09119E31-7AE8-4B5B-9BDF-14CB137E5553}" dt="2024-09-10T03:33:06.154" v="80" actId="1076"/>
          <ac:picMkLst>
            <pc:docMk/>
            <pc:sldMk cId="4010063240" sldId="375"/>
            <ac:picMk id="20" creationId="{01B68D3F-6274-B1DC-9899-08E428675941}"/>
          </ac:picMkLst>
        </pc:picChg>
        <pc:picChg chg="add mod">
          <ac:chgData name="瑛莉菜 羽田" userId="64c7e7a027abc1d1" providerId="LiveId" clId="{09119E31-7AE8-4B5B-9BDF-14CB137E5553}" dt="2024-09-10T03:33:12.724" v="82" actId="1076"/>
          <ac:picMkLst>
            <pc:docMk/>
            <pc:sldMk cId="4010063240" sldId="375"/>
            <ac:picMk id="24" creationId="{A93EE3BD-B851-D3F7-4C3C-33800CE51FD7}"/>
          </ac:picMkLst>
        </pc:picChg>
      </pc:sldChg>
    </pc:docChg>
  </pc:docChgLst>
  <pc:docChgLst>
    <pc:chgData name="瑛莉菜 羽田" userId="64c7e7a027abc1d1" providerId="LiveId" clId="{D87A286E-C329-4303-8C36-83423F69824E}"/>
    <pc:docChg chg="custSel modSld">
      <pc:chgData name="瑛莉菜 羽田" userId="64c7e7a027abc1d1" providerId="LiveId" clId="{D87A286E-C329-4303-8C36-83423F69824E}" dt="2024-09-10T06:44:29.792" v="23"/>
      <pc:docMkLst>
        <pc:docMk/>
      </pc:docMkLst>
      <pc:sldChg chg="addSp delSp modSp mod">
        <pc:chgData name="瑛莉菜 羽田" userId="64c7e7a027abc1d1" providerId="LiveId" clId="{D87A286E-C329-4303-8C36-83423F69824E}" dt="2024-09-10T06:44:29.792" v="23"/>
        <pc:sldMkLst>
          <pc:docMk/>
          <pc:sldMk cId="4010063240" sldId="375"/>
        </pc:sldMkLst>
        <pc:spChg chg="mod">
          <ac:chgData name="瑛莉菜 羽田" userId="64c7e7a027abc1d1" providerId="LiveId" clId="{D87A286E-C329-4303-8C36-83423F69824E}" dt="2024-09-10T06:37:55.564" v="3"/>
          <ac:spMkLst>
            <pc:docMk/>
            <pc:sldMk cId="4010063240" sldId="375"/>
            <ac:spMk id="2" creationId="{9C6C646A-4932-0ED0-0A88-228322997931}"/>
          </ac:spMkLst>
        </pc:spChg>
        <pc:spChg chg="mod">
          <ac:chgData name="瑛莉菜 羽田" userId="64c7e7a027abc1d1" providerId="LiveId" clId="{D87A286E-C329-4303-8C36-83423F69824E}" dt="2024-09-10T06:37:43.736" v="2"/>
          <ac:spMkLst>
            <pc:docMk/>
            <pc:sldMk cId="4010063240" sldId="375"/>
            <ac:spMk id="10" creationId="{C3C3B70E-4FFF-B141-8B18-557D6A287CFD}"/>
          </ac:spMkLst>
        </pc:spChg>
        <pc:spChg chg="mod">
          <ac:chgData name="瑛莉菜 羽田" userId="64c7e7a027abc1d1" providerId="LiveId" clId="{D87A286E-C329-4303-8C36-83423F69824E}" dt="2024-09-10T06:44:29.792" v="23"/>
          <ac:spMkLst>
            <pc:docMk/>
            <pc:sldMk cId="4010063240" sldId="375"/>
            <ac:spMk id="14" creationId="{4C1CE79F-7A8C-E943-C2CD-9B9D895545B4}"/>
          </ac:spMkLst>
        </pc:spChg>
        <pc:spChg chg="mod">
          <ac:chgData name="瑛莉菜 羽田" userId="64c7e7a027abc1d1" providerId="LiveId" clId="{D87A286E-C329-4303-8C36-83423F69824E}" dt="2024-09-10T06:37:25.160" v="0"/>
          <ac:spMkLst>
            <pc:docMk/>
            <pc:sldMk cId="4010063240" sldId="375"/>
            <ac:spMk id="23" creationId="{00000000-0000-0000-0000-000000000000}"/>
          </ac:spMkLst>
        </pc:spChg>
        <pc:spChg chg="mod">
          <ac:chgData name="瑛莉菜 羽田" userId="64c7e7a027abc1d1" providerId="LiveId" clId="{D87A286E-C329-4303-8C36-83423F69824E}" dt="2024-09-10T06:37:35.292" v="1"/>
          <ac:spMkLst>
            <pc:docMk/>
            <pc:sldMk cId="4010063240" sldId="375"/>
            <ac:spMk id="65" creationId="{00000000-0000-0000-0000-000000000000}"/>
          </ac:spMkLst>
        </pc:spChg>
        <pc:picChg chg="del">
          <ac:chgData name="瑛莉菜 羽田" userId="64c7e7a027abc1d1" providerId="LiveId" clId="{D87A286E-C329-4303-8C36-83423F69824E}" dt="2024-09-10T06:38:38.528" v="9" actId="478"/>
          <ac:picMkLst>
            <pc:docMk/>
            <pc:sldMk cId="4010063240" sldId="375"/>
            <ac:picMk id="5" creationId="{08C14689-1AD4-6415-7FB2-2B8ED586CFDF}"/>
          </ac:picMkLst>
        </pc:picChg>
        <pc:picChg chg="add mod">
          <ac:chgData name="瑛莉菜 羽田" userId="64c7e7a027abc1d1" providerId="LiveId" clId="{D87A286E-C329-4303-8C36-83423F69824E}" dt="2024-09-10T06:40:50.899" v="18" actId="1076"/>
          <ac:picMkLst>
            <pc:docMk/>
            <pc:sldMk cId="4010063240" sldId="375"/>
            <ac:picMk id="6" creationId="{E4777239-5F79-CCC7-F963-B95F3476F3A7}"/>
          </ac:picMkLst>
        </pc:picChg>
        <pc:picChg chg="add mod">
          <ac:chgData name="瑛莉菜 羽田" userId="64c7e7a027abc1d1" providerId="LiveId" clId="{D87A286E-C329-4303-8C36-83423F69824E}" dt="2024-09-10T06:41:17.357" v="21" actId="1076"/>
          <ac:picMkLst>
            <pc:docMk/>
            <pc:sldMk cId="4010063240" sldId="375"/>
            <ac:picMk id="8" creationId="{7330FDE7-5565-43D9-B5D9-D070F22A2272}"/>
          </ac:picMkLst>
        </pc:picChg>
        <pc:picChg chg="del">
          <ac:chgData name="瑛莉菜 羽田" userId="64c7e7a027abc1d1" providerId="LiveId" clId="{D87A286E-C329-4303-8C36-83423F69824E}" dt="2024-09-10T06:38:38.961" v="10" actId="478"/>
          <ac:picMkLst>
            <pc:docMk/>
            <pc:sldMk cId="4010063240" sldId="375"/>
            <ac:picMk id="9" creationId="{2AFB53EF-6F4B-0025-3FED-E82F33110BE1}"/>
          </ac:picMkLst>
        </pc:picChg>
        <pc:picChg chg="del">
          <ac:chgData name="瑛莉菜 羽田" userId="64c7e7a027abc1d1" providerId="LiveId" clId="{D87A286E-C329-4303-8C36-83423F69824E}" dt="2024-09-10T06:38:39.586" v="11" actId="478"/>
          <ac:picMkLst>
            <pc:docMk/>
            <pc:sldMk cId="4010063240" sldId="375"/>
            <ac:picMk id="13" creationId="{3FA767AF-A7DA-668B-C56D-368BB1CA019E}"/>
          </ac:picMkLst>
        </pc:picChg>
        <pc:picChg chg="del">
          <ac:chgData name="瑛莉菜 羽田" userId="64c7e7a027abc1d1" providerId="LiveId" clId="{D87A286E-C329-4303-8C36-83423F69824E}" dt="2024-09-10T06:38:40.360" v="12" actId="478"/>
          <ac:picMkLst>
            <pc:docMk/>
            <pc:sldMk cId="4010063240" sldId="375"/>
            <ac:picMk id="29" creationId="{0609C13E-12F3-77BF-A30D-3F2C329A6B33}"/>
          </ac:picMkLst>
        </pc:picChg>
        <pc:picChg chg="del">
          <ac:chgData name="瑛莉菜 羽田" userId="64c7e7a027abc1d1" providerId="LiveId" clId="{D87A286E-C329-4303-8C36-83423F69824E}" dt="2024-09-10T06:38:40.774" v="13" actId="478"/>
          <ac:picMkLst>
            <pc:docMk/>
            <pc:sldMk cId="4010063240" sldId="375"/>
            <ac:picMk id="31" creationId="{917DBEC9-0A60-4C5A-5279-A67C02E18635}"/>
          </ac:picMkLst>
        </pc:picChg>
      </pc:sldChg>
    </pc:docChg>
  </pc:docChgLst>
  <pc:docChgLst>
    <pc:chgData name="瑛莉菜 羽田" userId="64c7e7a027abc1d1" providerId="LiveId" clId="{D8239F4C-D006-4AC7-8D98-B7359FB53CC6}"/>
    <pc:docChg chg="custSel modSld">
      <pc:chgData name="瑛莉菜 羽田" userId="64c7e7a027abc1d1" providerId="LiveId" clId="{D8239F4C-D006-4AC7-8D98-B7359FB53CC6}" dt="2024-09-10T02:22:16.094" v="63" actId="1076"/>
      <pc:docMkLst>
        <pc:docMk/>
      </pc:docMkLst>
      <pc:sldChg chg="addSp delSp modSp mod">
        <pc:chgData name="瑛莉菜 羽田" userId="64c7e7a027abc1d1" providerId="LiveId" clId="{D8239F4C-D006-4AC7-8D98-B7359FB53CC6}" dt="2024-09-10T02:22:16.094" v="63" actId="1076"/>
        <pc:sldMkLst>
          <pc:docMk/>
          <pc:sldMk cId="4010063240" sldId="375"/>
        </pc:sldMkLst>
        <pc:spChg chg="mod">
          <ac:chgData name="瑛莉菜 羽田" userId="64c7e7a027abc1d1" providerId="LiveId" clId="{D8239F4C-D006-4AC7-8D98-B7359FB53CC6}" dt="2024-09-10T02:20:11.180" v="16" actId="20577"/>
          <ac:spMkLst>
            <pc:docMk/>
            <pc:sldMk cId="4010063240" sldId="375"/>
            <ac:spMk id="2" creationId="{9C6C646A-4932-0ED0-0A88-228322997931}"/>
          </ac:spMkLst>
        </pc:spChg>
        <pc:spChg chg="mod">
          <ac:chgData name="瑛莉菜 羽田" userId="64c7e7a027abc1d1" providerId="LiveId" clId="{D8239F4C-D006-4AC7-8D98-B7359FB53CC6}" dt="2024-09-10T02:21:03.683" v="51"/>
          <ac:spMkLst>
            <pc:docMk/>
            <pc:sldMk cId="4010063240" sldId="375"/>
            <ac:spMk id="14" creationId="{4C1CE79F-7A8C-E943-C2CD-9B9D895545B4}"/>
          </ac:spMkLst>
        </pc:spChg>
        <pc:spChg chg="mod">
          <ac:chgData name="瑛莉菜 羽田" userId="64c7e7a027abc1d1" providerId="LiveId" clId="{D8239F4C-D006-4AC7-8D98-B7359FB53CC6}" dt="2024-09-10T02:18:55.335" v="0"/>
          <ac:spMkLst>
            <pc:docMk/>
            <pc:sldMk cId="4010063240" sldId="375"/>
            <ac:spMk id="23" creationId="{00000000-0000-0000-0000-000000000000}"/>
          </ac:spMkLst>
        </pc:spChg>
        <pc:spChg chg="mod">
          <ac:chgData name="瑛莉菜 羽田" userId="64c7e7a027abc1d1" providerId="LiveId" clId="{D8239F4C-D006-4AC7-8D98-B7359FB53CC6}" dt="2024-09-10T02:19:07.887" v="1"/>
          <ac:spMkLst>
            <pc:docMk/>
            <pc:sldMk cId="4010063240" sldId="375"/>
            <ac:spMk id="65" creationId="{00000000-0000-0000-0000-000000000000}"/>
          </ac:spMkLst>
        </pc:spChg>
        <pc:spChg chg="mod">
          <ac:chgData name="瑛莉菜 羽田" userId="64c7e7a027abc1d1" providerId="LiveId" clId="{D8239F4C-D006-4AC7-8D98-B7359FB53CC6}" dt="2024-09-10T02:19:19.941" v="11" actId="20577"/>
          <ac:spMkLst>
            <pc:docMk/>
            <pc:sldMk cId="4010063240" sldId="375"/>
            <ac:spMk id="69" creationId="{00000000-0000-0000-0000-000000000000}"/>
          </ac:spMkLst>
        </pc:spChg>
        <pc:picChg chg="add mod">
          <ac:chgData name="瑛莉菜 羽田" userId="64c7e7a027abc1d1" providerId="LiveId" clId="{D8239F4C-D006-4AC7-8D98-B7359FB53CC6}" dt="2024-09-10T02:21:31.234" v="55" actId="1076"/>
          <ac:picMkLst>
            <pc:docMk/>
            <pc:sldMk cId="4010063240" sldId="375"/>
            <ac:picMk id="5" creationId="{AFFC5FFD-2C6D-9363-A60F-BF7C05353BC5}"/>
          </ac:picMkLst>
        </pc:picChg>
        <pc:picChg chg="del">
          <ac:chgData name="瑛莉菜 羽田" userId="64c7e7a027abc1d1" providerId="LiveId" clId="{D8239F4C-D006-4AC7-8D98-B7359FB53CC6}" dt="2024-09-10T02:21:27.808" v="54" actId="478"/>
          <ac:picMkLst>
            <pc:docMk/>
            <pc:sldMk cId="4010063240" sldId="375"/>
            <ac:picMk id="6" creationId="{3B3F5EE1-3AF4-D109-805B-1C703A6A2C55}"/>
          </ac:picMkLst>
        </pc:picChg>
        <pc:picChg chg="del">
          <ac:chgData name="瑛莉菜 羽田" userId="64c7e7a027abc1d1" providerId="LiveId" clId="{D8239F4C-D006-4AC7-8D98-B7359FB53CC6}" dt="2024-09-10T02:21:32.665" v="56" actId="478"/>
          <ac:picMkLst>
            <pc:docMk/>
            <pc:sldMk cId="4010063240" sldId="375"/>
            <ac:picMk id="8" creationId="{10F63819-BDB2-21ED-B79E-AC06F097692E}"/>
          </ac:picMkLst>
        </pc:picChg>
        <pc:picChg chg="add mod">
          <ac:chgData name="瑛莉菜 羽田" userId="64c7e7a027abc1d1" providerId="LiveId" clId="{D8239F4C-D006-4AC7-8D98-B7359FB53CC6}" dt="2024-09-10T02:21:57.518" v="60" actId="1076"/>
          <ac:picMkLst>
            <pc:docMk/>
            <pc:sldMk cId="4010063240" sldId="375"/>
            <ac:picMk id="9" creationId="{1B391B60-9491-08E8-3EC6-FDCF659B62AC}"/>
          </ac:picMkLst>
        </pc:picChg>
        <pc:picChg chg="add mod">
          <ac:chgData name="瑛莉菜 羽田" userId="64c7e7a027abc1d1" providerId="LiveId" clId="{D8239F4C-D006-4AC7-8D98-B7359FB53CC6}" dt="2024-09-10T02:22:16.094" v="63" actId="1076"/>
          <ac:picMkLst>
            <pc:docMk/>
            <pc:sldMk cId="4010063240" sldId="375"/>
            <ac:picMk id="12" creationId="{1C282A52-7314-B8A8-673E-F60E34521983}"/>
          </ac:picMkLst>
        </pc:picChg>
        <pc:picChg chg="del">
          <ac:chgData name="瑛莉菜 羽田" userId="64c7e7a027abc1d1" providerId="LiveId" clId="{D8239F4C-D006-4AC7-8D98-B7359FB53CC6}" dt="2024-09-10T02:21:33.295" v="57" actId="478"/>
          <ac:picMkLst>
            <pc:docMk/>
            <pc:sldMk cId="4010063240" sldId="375"/>
            <ac:picMk id="13" creationId="{141CCAE6-F085-F639-EB24-F6AB049E787B}"/>
          </ac:picMkLst>
        </pc:picChg>
      </pc:sldChg>
    </pc:docChg>
  </pc:docChgLst>
  <pc:docChgLst>
    <pc:chgData name="瑛莉菜 羽田" userId="64c7e7a027abc1d1" providerId="LiveId" clId="{1DDE77A7-6094-4BC8-B5AF-C8CC676A0D2A}"/>
    <pc:docChg chg="custSel modSld">
      <pc:chgData name="瑛莉菜 羽田" userId="64c7e7a027abc1d1" providerId="LiveId" clId="{1DDE77A7-6094-4BC8-B5AF-C8CC676A0D2A}" dt="2024-09-09T08:34:50.098" v="66" actId="1076"/>
      <pc:docMkLst>
        <pc:docMk/>
      </pc:docMkLst>
      <pc:sldChg chg="addSp delSp modSp mod">
        <pc:chgData name="瑛莉菜 羽田" userId="64c7e7a027abc1d1" providerId="LiveId" clId="{1DDE77A7-6094-4BC8-B5AF-C8CC676A0D2A}" dt="2024-09-09T08:34:50.098" v="66" actId="1076"/>
        <pc:sldMkLst>
          <pc:docMk/>
          <pc:sldMk cId="4010063240" sldId="375"/>
        </pc:sldMkLst>
        <pc:spChg chg="mod">
          <ac:chgData name="瑛莉菜 羽田" userId="64c7e7a027abc1d1" providerId="LiveId" clId="{1DDE77A7-6094-4BC8-B5AF-C8CC676A0D2A}" dt="2024-09-09T08:32:24.460" v="42" actId="20577"/>
          <ac:spMkLst>
            <pc:docMk/>
            <pc:sldMk cId="4010063240" sldId="375"/>
            <ac:spMk id="2" creationId="{9C6C646A-4932-0ED0-0A88-228322997931}"/>
          </ac:spMkLst>
        </pc:spChg>
        <pc:spChg chg="mod">
          <ac:chgData name="瑛莉菜 羽田" userId="64c7e7a027abc1d1" providerId="LiveId" clId="{1DDE77A7-6094-4BC8-B5AF-C8CC676A0D2A}" dt="2024-09-09T08:32:08.498" v="16"/>
          <ac:spMkLst>
            <pc:docMk/>
            <pc:sldMk cId="4010063240" sldId="375"/>
            <ac:spMk id="10" creationId="{C3C3B70E-4FFF-B141-8B18-557D6A287CFD}"/>
          </ac:spMkLst>
        </pc:spChg>
        <pc:spChg chg="mod">
          <ac:chgData name="瑛莉菜 羽田" userId="64c7e7a027abc1d1" providerId="LiveId" clId="{1DDE77A7-6094-4BC8-B5AF-C8CC676A0D2A}" dt="2024-09-09T08:33:03.342" v="50" actId="1076"/>
          <ac:spMkLst>
            <pc:docMk/>
            <pc:sldMk cId="4010063240" sldId="375"/>
            <ac:spMk id="14" creationId="{4C1CE79F-7A8C-E943-C2CD-9B9D895545B4}"/>
          </ac:spMkLst>
        </pc:spChg>
        <pc:spChg chg="mod">
          <ac:chgData name="瑛莉菜 羽田" userId="64c7e7a027abc1d1" providerId="LiveId" clId="{1DDE77A7-6094-4BC8-B5AF-C8CC676A0D2A}" dt="2024-09-09T08:31:44.036" v="0"/>
          <ac:spMkLst>
            <pc:docMk/>
            <pc:sldMk cId="4010063240" sldId="375"/>
            <ac:spMk id="23" creationId="{00000000-0000-0000-0000-000000000000}"/>
          </ac:spMkLst>
        </pc:spChg>
        <pc:spChg chg="mod">
          <ac:chgData name="瑛莉菜 羽田" userId="64c7e7a027abc1d1" providerId="LiveId" clId="{1DDE77A7-6094-4BC8-B5AF-C8CC676A0D2A}" dt="2024-09-09T08:31:52.244" v="1"/>
          <ac:spMkLst>
            <pc:docMk/>
            <pc:sldMk cId="4010063240" sldId="375"/>
            <ac:spMk id="65" creationId="{00000000-0000-0000-0000-000000000000}"/>
          </ac:spMkLst>
        </pc:spChg>
        <pc:spChg chg="mod">
          <ac:chgData name="瑛莉菜 羽田" userId="64c7e7a027abc1d1" providerId="LiveId" clId="{1DDE77A7-6094-4BC8-B5AF-C8CC676A0D2A}" dt="2024-09-09T08:32:01.038" v="11" actId="20577"/>
          <ac:spMkLst>
            <pc:docMk/>
            <pc:sldMk cId="4010063240" sldId="375"/>
            <ac:spMk id="69" creationId="{00000000-0000-0000-0000-000000000000}"/>
          </ac:spMkLst>
        </pc:spChg>
        <pc:picChg chg="del">
          <ac:chgData name="瑛莉菜 羽田" userId="64c7e7a027abc1d1" providerId="LiveId" clId="{1DDE77A7-6094-4BC8-B5AF-C8CC676A0D2A}" dt="2024-09-09T08:33:24.444" v="54" actId="478"/>
          <ac:picMkLst>
            <pc:docMk/>
            <pc:sldMk cId="4010063240" sldId="375"/>
            <ac:picMk id="5" creationId="{4B86F815-CD40-9690-8629-3AF0FD5AFD70}"/>
          </ac:picMkLst>
        </pc:picChg>
        <pc:picChg chg="add mod">
          <ac:chgData name="瑛莉菜 羽田" userId="64c7e7a027abc1d1" providerId="LiveId" clId="{1DDE77A7-6094-4BC8-B5AF-C8CC676A0D2A}" dt="2024-09-09T08:33:30.512" v="57" actId="1076"/>
          <ac:picMkLst>
            <pc:docMk/>
            <pc:sldMk cId="4010063240" sldId="375"/>
            <ac:picMk id="6" creationId="{FB439006-F8A9-2693-2AA7-040E57A45CE7}"/>
          </ac:picMkLst>
        </pc:picChg>
        <pc:picChg chg="add mod">
          <ac:chgData name="瑛莉菜 羽田" userId="64c7e7a027abc1d1" providerId="LiveId" clId="{1DDE77A7-6094-4BC8-B5AF-C8CC676A0D2A}" dt="2024-09-09T08:34:50.098" v="66" actId="1076"/>
          <ac:picMkLst>
            <pc:docMk/>
            <pc:sldMk cId="4010063240" sldId="375"/>
            <ac:picMk id="8" creationId="{FA5C65A4-4AF6-3235-88EA-79C44BD69485}"/>
          </ac:picMkLst>
        </pc:picChg>
        <pc:picChg chg="del">
          <ac:chgData name="瑛莉菜 羽田" userId="64c7e7a027abc1d1" providerId="LiveId" clId="{1DDE77A7-6094-4BC8-B5AF-C8CC676A0D2A}" dt="2024-09-09T08:33:34.573" v="59" actId="478"/>
          <ac:picMkLst>
            <pc:docMk/>
            <pc:sldMk cId="4010063240" sldId="375"/>
            <ac:picMk id="9" creationId="{4D25DFBF-1AF2-BF2D-7095-F15882E7FD01}"/>
          </ac:picMkLst>
        </pc:picChg>
        <pc:picChg chg="del">
          <ac:chgData name="瑛莉菜 羽田" userId="64c7e7a027abc1d1" providerId="LiveId" clId="{1DDE77A7-6094-4BC8-B5AF-C8CC676A0D2A}" dt="2024-09-09T08:33:34.034" v="58" actId="478"/>
          <ac:picMkLst>
            <pc:docMk/>
            <pc:sldMk cId="4010063240" sldId="375"/>
            <ac:picMk id="13" creationId="{7AE7BD69-6C66-E4B5-1880-9F514CC287DC}"/>
          </ac:picMkLst>
        </pc:picChg>
      </pc:sldChg>
    </pc:docChg>
  </pc:docChgLst>
  <pc:docChgLst>
    <pc:chgData name="瑛莉菜 羽田" userId="64c7e7a027abc1d1" providerId="LiveId" clId="{B3764A99-6AA9-443B-A876-153ED3A62D34}"/>
    <pc:docChg chg="undo custSel modSld">
      <pc:chgData name="瑛莉菜 羽田" userId="64c7e7a027abc1d1" providerId="LiveId" clId="{B3764A99-6AA9-443B-A876-153ED3A62D34}" dt="2024-09-09T09:06:25.647" v="42" actId="1076"/>
      <pc:docMkLst>
        <pc:docMk/>
      </pc:docMkLst>
      <pc:sldChg chg="addSp delSp modSp mod">
        <pc:chgData name="瑛莉菜 羽田" userId="64c7e7a027abc1d1" providerId="LiveId" clId="{B3764A99-6AA9-443B-A876-153ED3A62D34}" dt="2024-09-09T09:06:25.647" v="42" actId="1076"/>
        <pc:sldMkLst>
          <pc:docMk/>
          <pc:sldMk cId="4010063240" sldId="375"/>
        </pc:sldMkLst>
        <pc:spChg chg="mod">
          <ac:chgData name="瑛莉菜 羽田" userId="64c7e7a027abc1d1" providerId="LiveId" clId="{B3764A99-6AA9-443B-A876-153ED3A62D34}" dt="2024-09-09T09:03:36.944" v="11" actId="20577"/>
          <ac:spMkLst>
            <pc:docMk/>
            <pc:sldMk cId="4010063240" sldId="375"/>
            <ac:spMk id="2" creationId="{9C6C646A-4932-0ED0-0A88-228322997931}"/>
          </ac:spMkLst>
        </pc:spChg>
        <pc:spChg chg="mod">
          <ac:chgData name="瑛莉菜 羽田" userId="64c7e7a027abc1d1" providerId="LiveId" clId="{B3764A99-6AA9-443B-A876-153ED3A62D34}" dt="2024-09-09T09:01:46.107" v="2"/>
          <ac:spMkLst>
            <pc:docMk/>
            <pc:sldMk cId="4010063240" sldId="375"/>
            <ac:spMk id="10" creationId="{C3C3B70E-4FFF-B141-8B18-557D6A287CFD}"/>
          </ac:spMkLst>
        </pc:spChg>
        <pc:spChg chg="mod">
          <ac:chgData name="瑛莉菜 羽田" userId="64c7e7a027abc1d1" providerId="LiveId" clId="{B3764A99-6AA9-443B-A876-153ED3A62D34}" dt="2024-09-09T09:05:20.026" v="27" actId="1076"/>
          <ac:spMkLst>
            <pc:docMk/>
            <pc:sldMk cId="4010063240" sldId="375"/>
            <ac:spMk id="14" creationId="{4C1CE79F-7A8C-E943-C2CD-9B9D895545B4}"/>
          </ac:spMkLst>
        </pc:spChg>
        <pc:spChg chg="mod">
          <ac:chgData name="瑛莉菜 羽田" userId="64c7e7a027abc1d1" providerId="LiveId" clId="{B3764A99-6AA9-443B-A876-153ED3A62D34}" dt="2024-09-09T09:01:32.411" v="0"/>
          <ac:spMkLst>
            <pc:docMk/>
            <pc:sldMk cId="4010063240" sldId="375"/>
            <ac:spMk id="23" creationId="{00000000-0000-0000-0000-000000000000}"/>
          </ac:spMkLst>
        </pc:spChg>
        <pc:spChg chg="mod">
          <ac:chgData name="瑛莉菜 羽田" userId="64c7e7a027abc1d1" providerId="LiveId" clId="{B3764A99-6AA9-443B-A876-153ED3A62D34}" dt="2024-09-09T09:01:38.758" v="1"/>
          <ac:spMkLst>
            <pc:docMk/>
            <pc:sldMk cId="4010063240" sldId="375"/>
            <ac:spMk id="65" creationId="{00000000-0000-0000-0000-000000000000}"/>
          </ac:spMkLst>
        </pc:spChg>
        <pc:spChg chg="mod">
          <ac:chgData name="瑛莉菜 羽田" userId="64c7e7a027abc1d1" providerId="LiveId" clId="{B3764A99-6AA9-443B-A876-153ED3A62D34}" dt="2024-09-09T09:03:53.172" v="17" actId="20577"/>
          <ac:spMkLst>
            <pc:docMk/>
            <pc:sldMk cId="4010063240" sldId="375"/>
            <ac:spMk id="69" creationId="{00000000-0000-0000-0000-000000000000}"/>
          </ac:spMkLst>
        </pc:spChg>
        <pc:picChg chg="del">
          <ac:chgData name="瑛莉菜 羽田" userId="64c7e7a027abc1d1" providerId="LiveId" clId="{B3764A99-6AA9-443B-A876-153ED3A62D34}" dt="2024-09-09T09:05:35.680" v="31" actId="478"/>
          <ac:picMkLst>
            <pc:docMk/>
            <pc:sldMk cId="4010063240" sldId="375"/>
            <ac:picMk id="5" creationId="{6BF377F8-825F-8AF1-BE94-E47780ABEA8E}"/>
          </ac:picMkLst>
        </pc:picChg>
        <pc:picChg chg="add mod">
          <ac:chgData name="瑛莉菜 羽田" userId="64c7e7a027abc1d1" providerId="LiveId" clId="{B3764A99-6AA9-443B-A876-153ED3A62D34}" dt="2024-09-09T09:05:39.741" v="32" actId="1076"/>
          <ac:picMkLst>
            <pc:docMk/>
            <pc:sldMk cId="4010063240" sldId="375"/>
            <ac:picMk id="6" creationId="{3B3F5EE1-3AF4-D109-805B-1C703A6A2C55}"/>
          </ac:picMkLst>
        </pc:picChg>
        <pc:picChg chg="add mod">
          <ac:chgData name="瑛莉菜 羽田" userId="64c7e7a027abc1d1" providerId="LiveId" clId="{B3764A99-6AA9-443B-A876-153ED3A62D34}" dt="2024-09-09T09:05:56.991" v="37" actId="1076"/>
          <ac:picMkLst>
            <pc:docMk/>
            <pc:sldMk cId="4010063240" sldId="375"/>
            <ac:picMk id="8" creationId="{10F63819-BDB2-21ED-B79E-AC06F097692E}"/>
          </ac:picMkLst>
        </pc:picChg>
        <pc:picChg chg="del">
          <ac:chgData name="瑛莉菜 羽田" userId="64c7e7a027abc1d1" providerId="LiveId" clId="{B3764A99-6AA9-443B-A876-153ED3A62D34}" dt="2024-09-09T09:05:41.595" v="34" actId="478"/>
          <ac:picMkLst>
            <pc:docMk/>
            <pc:sldMk cId="4010063240" sldId="375"/>
            <ac:picMk id="9" creationId="{077DCF57-41F4-02A8-82F2-2D0CF40A8B42}"/>
          </ac:picMkLst>
        </pc:picChg>
        <pc:picChg chg="del">
          <ac:chgData name="瑛莉菜 羽田" userId="64c7e7a027abc1d1" providerId="LiveId" clId="{B3764A99-6AA9-443B-A876-153ED3A62D34}" dt="2024-09-09T09:05:41.044" v="33" actId="478"/>
          <ac:picMkLst>
            <pc:docMk/>
            <pc:sldMk cId="4010063240" sldId="375"/>
            <ac:picMk id="12" creationId="{CD83796A-5EF4-39AD-3B21-C65B6D40EE3F}"/>
          </ac:picMkLst>
        </pc:picChg>
        <pc:picChg chg="add mod">
          <ac:chgData name="瑛莉菜 羽田" userId="64c7e7a027abc1d1" providerId="LiveId" clId="{B3764A99-6AA9-443B-A876-153ED3A62D34}" dt="2024-09-09T09:06:25.647" v="42" actId="1076"/>
          <ac:picMkLst>
            <pc:docMk/>
            <pc:sldMk cId="4010063240" sldId="375"/>
            <ac:picMk id="13" creationId="{141CCAE6-F085-F639-EB24-F6AB049E787B}"/>
          </ac:picMkLst>
        </pc:picChg>
      </pc:sldChg>
    </pc:docChg>
  </pc:docChgLst>
  <pc:docChgLst>
    <pc:chgData name="瑛莉菜 羽田" userId="64c7e7a027abc1d1" providerId="LiveId" clId="{79F2D5F0-E4E8-4753-8B32-2D3C25FCE09B}"/>
    <pc:docChg chg="custSel modSld">
      <pc:chgData name="瑛莉菜 羽田" userId="64c7e7a027abc1d1" providerId="LiveId" clId="{79F2D5F0-E4E8-4753-8B32-2D3C25FCE09B}" dt="2024-09-09T07:30:09.627" v="50" actId="1076"/>
      <pc:docMkLst>
        <pc:docMk/>
      </pc:docMkLst>
      <pc:sldChg chg="addSp delSp modSp mod">
        <pc:chgData name="瑛莉菜 羽田" userId="64c7e7a027abc1d1" providerId="LiveId" clId="{79F2D5F0-E4E8-4753-8B32-2D3C25FCE09B}" dt="2024-09-09T07:30:09.627" v="50" actId="1076"/>
        <pc:sldMkLst>
          <pc:docMk/>
          <pc:sldMk cId="4010063240" sldId="375"/>
        </pc:sldMkLst>
        <pc:spChg chg="mod">
          <ac:chgData name="瑛莉菜 羽田" userId="64c7e7a027abc1d1" providerId="LiveId" clId="{79F2D5F0-E4E8-4753-8B32-2D3C25FCE09B}" dt="2024-09-09T07:21:07.461" v="27" actId="20577"/>
          <ac:spMkLst>
            <pc:docMk/>
            <pc:sldMk cId="4010063240" sldId="375"/>
            <ac:spMk id="2" creationId="{9C6C646A-4932-0ED0-0A88-228322997931}"/>
          </ac:spMkLst>
        </pc:spChg>
        <pc:spChg chg="mod">
          <ac:chgData name="瑛莉菜 羽田" userId="64c7e7a027abc1d1" providerId="LiveId" clId="{79F2D5F0-E4E8-4753-8B32-2D3C25FCE09B}" dt="2024-09-09T07:26:45.340" v="33"/>
          <ac:spMkLst>
            <pc:docMk/>
            <pc:sldMk cId="4010063240" sldId="375"/>
            <ac:spMk id="14" creationId="{4C1CE79F-7A8C-E943-C2CD-9B9D895545B4}"/>
          </ac:spMkLst>
        </pc:spChg>
        <pc:spChg chg="mod">
          <ac:chgData name="瑛莉菜 羽田" userId="64c7e7a027abc1d1" providerId="LiveId" clId="{79F2D5F0-E4E8-4753-8B32-2D3C25FCE09B}" dt="2024-09-09T07:20:29.005" v="0"/>
          <ac:spMkLst>
            <pc:docMk/>
            <pc:sldMk cId="4010063240" sldId="375"/>
            <ac:spMk id="23" creationId="{00000000-0000-0000-0000-000000000000}"/>
          </ac:spMkLst>
        </pc:spChg>
        <pc:spChg chg="mod">
          <ac:chgData name="瑛莉菜 羽田" userId="64c7e7a027abc1d1" providerId="LiveId" clId="{79F2D5F0-E4E8-4753-8B32-2D3C25FCE09B}" dt="2024-09-09T07:20:35.382" v="1"/>
          <ac:spMkLst>
            <pc:docMk/>
            <pc:sldMk cId="4010063240" sldId="375"/>
            <ac:spMk id="65" creationId="{00000000-0000-0000-0000-000000000000}"/>
          </ac:spMkLst>
        </pc:spChg>
        <pc:picChg chg="del">
          <ac:chgData name="瑛莉菜 羽田" userId="64c7e7a027abc1d1" providerId="LiveId" clId="{79F2D5F0-E4E8-4753-8B32-2D3C25FCE09B}" dt="2024-09-09T07:28:55.727" v="36" actId="478"/>
          <ac:picMkLst>
            <pc:docMk/>
            <pc:sldMk cId="4010063240" sldId="375"/>
            <ac:picMk id="5" creationId="{36A189CF-F788-F095-44AD-1C7E1E75F555}"/>
          </ac:picMkLst>
        </pc:picChg>
        <pc:picChg chg="add mod">
          <ac:chgData name="瑛莉菜 羽田" userId="64c7e7a027abc1d1" providerId="LiveId" clId="{79F2D5F0-E4E8-4753-8B32-2D3C25FCE09B}" dt="2024-09-09T07:29:04.517" v="40" actId="14100"/>
          <ac:picMkLst>
            <pc:docMk/>
            <pc:sldMk cId="4010063240" sldId="375"/>
            <ac:picMk id="6" creationId="{6ED04487-DF8F-2197-D1DA-54F4A1AA1BA4}"/>
          </ac:picMkLst>
        </pc:picChg>
        <pc:picChg chg="add mod">
          <ac:chgData name="瑛莉菜 羽田" userId="64c7e7a027abc1d1" providerId="LiveId" clId="{79F2D5F0-E4E8-4753-8B32-2D3C25FCE09B}" dt="2024-09-09T07:29:42.099" v="45" actId="1076"/>
          <ac:picMkLst>
            <pc:docMk/>
            <pc:sldMk cId="4010063240" sldId="375"/>
            <ac:picMk id="8" creationId="{C15C8F57-E246-8FB3-990D-168183FAFD61}"/>
          </ac:picMkLst>
        </pc:picChg>
        <pc:picChg chg="add mod">
          <ac:chgData name="瑛莉菜 羽田" userId="64c7e7a027abc1d1" providerId="LiveId" clId="{79F2D5F0-E4E8-4753-8B32-2D3C25FCE09B}" dt="2024-09-09T07:30:09.627" v="50" actId="1076"/>
          <ac:picMkLst>
            <pc:docMk/>
            <pc:sldMk cId="4010063240" sldId="375"/>
            <ac:picMk id="11" creationId="{6DAF6D4A-E789-D4ED-6D56-865B3686CDC2}"/>
          </ac:picMkLst>
        </pc:picChg>
        <pc:picChg chg="del">
          <ac:chgData name="瑛莉菜 羽田" userId="64c7e7a027abc1d1" providerId="LiveId" clId="{79F2D5F0-E4E8-4753-8B32-2D3C25FCE09B}" dt="2024-09-09T07:29:05.579" v="41" actId="478"/>
          <ac:picMkLst>
            <pc:docMk/>
            <pc:sldMk cId="4010063240" sldId="375"/>
            <ac:picMk id="13" creationId="{3F95E31D-430F-91FD-6476-D6A7B6F5A883}"/>
          </ac:picMkLst>
        </pc:picChg>
        <pc:picChg chg="del">
          <ac:chgData name="瑛莉菜 羽田" userId="64c7e7a027abc1d1" providerId="LiveId" clId="{79F2D5F0-E4E8-4753-8B32-2D3C25FCE09B}" dt="2024-09-09T07:29:06.192" v="42" actId="478"/>
          <ac:picMkLst>
            <pc:docMk/>
            <pc:sldMk cId="4010063240" sldId="375"/>
            <ac:picMk id="16" creationId="{3DBD8CB8-853D-2290-7C3F-CB77DE76D71E}"/>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2024/9/24</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2024/9/24</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2024/9/24</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2024/9/24</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2024/9/24</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2024/9/24</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2024/9/24</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png"/><Relationship Id="rId7" Type="http://schemas.openxmlformats.org/officeDocument/2006/relationships/image" Target="../media/image5.png"/><Relationship Id="rId12" Type="http://schemas.openxmlformats.org/officeDocument/2006/relationships/image" Target="../media/image10.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4.png"/><Relationship Id="rId11" Type="http://schemas.openxmlformats.org/officeDocument/2006/relationships/image" Target="../media/image9.png"/><Relationship Id="rId5" Type="http://schemas.openxmlformats.org/officeDocument/2006/relationships/image" Target="../media/image3.png"/><Relationship Id="rId10" Type="http://schemas.openxmlformats.org/officeDocument/2006/relationships/image" Target="../media/image8.png"/><Relationship Id="rId4" Type="http://schemas.openxmlformats.org/officeDocument/2006/relationships/image" Target="../media/image2.png"/><Relationship Id="rId9"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728400" cy="43732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ja-JP" altLang="en-US" sz="1600" b="1" i="0">
                <a:solidFill>
                  <a:srgbClr val="333333"/>
                </a:solidFill>
                <a:effectLst/>
                <a:latin typeface="Meiryo" panose="020B0604030504040204" pitchFamily="34" charset="-128"/>
                <a:ea typeface="Meiryo" panose="020B0604030504040204" pitchFamily="34" charset="-128"/>
              </a:rPr>
              <a:t>スライドオープンサーモタンブラー</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9" y="1691656"/>
            <a:ext cx="322853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l-GR" altLang="ja-JP" sz="1000" b="0" i="0" dirty="0">
                <a:solidFill>
                  <a:srgbClr val="333333"/>
                </a:solidFill>
                <a:effectLst/>
                <a:latin typeface="Meiryo" panose="020B0604030504040204" pitchFamily="34" charset="-128"/>
                <a:ea typeface="Meiryo" panose="020B0604030504040204" pitchFamily="34" charset="-128"/>
              </a:rPr>
              <a:t>φ76×196</a:t>
            </a:r>
            <a:r>
              <a:rPr lang="ja-JP" altLang="el-GR"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kumimoji="1"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874506" cy="37426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シルク印刷</a:t>
            </a:r>
            <a:endParaRPr lang="en-US" altLang="ja-JP" sz="1000" b="0" i="0" dirty="0">
              <a:solidFill>
                <a:srgbClr val="333333"/>
              </a:solidFill>
              <a:effectLst/>
              <a:latin typeface="Meiryo" panose="020B0604030504040204" pitchFamily="50" charset="-128"/>
              <a:ea typeface="Meiryo" panose="020B0604030504040204" pitchFamily="50"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15</a:t>
            </a:r>
            <a:r>
              <a:rPr lang="ja-JP" altLang="en-US" sz="1000" dirty="0">
                <a:solidFill>
                  <a:schemeClr val="tx1"/>
                </a:solidFill>
                <a:latin typeface="メイリオ" panose="020B0604030504040204" pitchFamily="50" charset="-128"/>
                <a:ea typeface="メイリオ" panose="020B0604030504040204" pitchFamily="50" charset="-128"/>
              </a:rPr>
              <a:t>営業日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〇〇印刷の場合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2" name="正方形/長方形 1">
            <a:extLst>
              <a:ext uri="{FF2B5EF4-FFF2-40B4-BE49-F238E27FC236}">
                <a16:creationId xmlns:a16="http://schemas.microsoft.com/office/drawing/2014/main" id="{9C6C646A-4932-0ED0-0A88-228322997931}"/>
              </a:ext>
            </a:extLst>
          </p:cNvPr>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l"/>
            <a:r>
              <a:rPr lang="ja-JP" altLang="en-US" sz="1000" b="0" i="0">
                <a:solidFill>
                  <a:srgbClr val="333333"/>
                </a:solidFill>
                <a:effectLst/>
                <a:latin typeface="Meiryo" panose="020B0604030504040204" pitchFamily="34" charset="-128"/>
                <a:ea typeface="Meiryo" panose="020B0604030504040204" pitchFamily="34" charset="-128"/>
              </a:rPr>
              <a:t>シルク印刷範囲：</a:t>
            </a:r>
            <a:r>
              <a:rPr lang="en-US" altLang="ja-JP" sz="1000" b="0" i="0" dirty="0">
                <a:solidFill>
                  <a:srgbClr val="333333"/>
                </a:solidFill>
                <a:effectLst/>
                <a:latin typeface="Meiryo" panose="020B0604030504040204" pitchFamily="34" charset="-128"/>
                <a:ea typeface="Meiryo" panose="020B0604030504040204" pitchFamily="34" charset="-128"/>
              </a:rPr>
              <a:t> W184×H137</a:t>
            </a:r>
            <a:r>
              <a:rPr lang="ja-JP" altLang="en-US" sz="1000" b="0" i="0">
                <a:solidFill>
                  <a:srgbClr val="333333"/>
                </a:solidFill>
                <a:effectLst/>
                <a:latin typeface="Meiryo" panose="020B0604030504040204" pitchFamily="34" charset="-128"/>
                <a:ea typeface="Meiryo" panose="020B0604030504040204" pitchFamily="34" charset="-128"/>
              </a:rPr>
              <a:t>（</a:t>
            </a:r>
            <a:r>
              <a:rPr lang="en-US" altLang="ja-JP" sz="1000" b="0" i="0" dirty="0">
                <a:solidFill>
                  <a:srgbClr val="333333"/>
                </a:solidFill>
                <a:effectLst/>
                <a:latin typeface="Meiryo" panose="020B0604030504040204" pitchFamily="34" charset="-128"/>
                <a:ea typeface="Meiryo" panose="020B0604030504040204" pitchFamily="34" charset="-128"/>
              </a:rPr>
              <a:t>mm</a:t>
            </a:r>
            <a:r>
              <a:rPr lang="ja-JP" altLang="en-US" sz="1000" b="0" i="0">
                <a:solidFill>
                  <a:srgbClr val="333333"/>
                </a:solidFill>
                <a:effectLst/>
                <a:latin typeface="Meiryo" panose="020B0604030504040204" pitchFamily="34" charset="-128"/>
                <a:ea typeface="Meiryo" panose="020B0604030504040204" pitchFamily="34" charset="-128"/>
              </a:rPr>
              <a:t>）</a:t>
            </a:r>
            <a:endParaRPr lang="en-US" altLang="ja-JP" sz="1000" b="0" i="0" dirty="0">
              <a:solidFill>
                <a:srgbClr val="333333"/>
              </a:solidFill>
              <a:effectLst/>
              <a:latin typeface="Meiryo" panose="020B0604030504040204" pitchFamily="34" charset="-128"/>
              <a:ea typeface="Meiryo" panose="020B0604030504040204" pitchFamily="34" charset="-128"/>
            </a:endParaRPr>
          </a:p>
        </p:txBody>
      </p:sp>
      <p:sp>
        <p:nvSpPr>
          <p:cNvPr id="10" name="テキスト ボックス 9">
            <a:extLst>
              <a:ext uri="{FF2B5EF4-FFF2-40B4-BE49-F238E27FC236}">
                <a16:creationId xmlns:a16="http://schemas.microsoft.com/office/drawing/2014/main" id="{C3C3B70E-4FFF-B141-8B18-557D6A287CFD}"/>
              </a:ext>
            </a:extLst>
          </p:cNvPr>
          <p:cNvSpPr txBox="1"/>
          <p:nvPr/>
        </p:nvSpPr>
        <p:spPr>
          <a:xfrm>
            <a:off x="7296622" y="2463268"/>
            <a:ext cx="3384375" cy="246221"/>
          </a:xfrm>
          <a:prstGeom prst="rect">
            <a:avLst/>
          </a:prstGeom>
          <a:noFill/>
        </p:spPr>
        <p:txBody>
          <a:bodyPr wrap="square">
            <a:spAutoFit/>
          </a:bodyPr>
          <a:lstStyle/>
          <a:p>
            <a:r>
              <a:rPr lang="en-US" altLang="ja-JP" sz="1000" b="0" i="0" dirty="0">
                <a:solidFill>
                  <a:srgbClr val="333333"/>
                </a:solidFill>
                <a:effectLst/>
                <a:latin typeface="Meiryo" panose="020B0604030504040204" pitchFamily="34" charset="-128"/>
                <a:ea typeface="Meiryo" panose="020B0604030504040204" pitchFamily="34" charset="-128"/>
              </a:rPr>
              <a:t>PP</a:t>
            </a:r>
            <a:r>
              <a:rPr lang="ja-JP" altLang="en-US" sz="1000" b="0" i="0">
                <a:solidFill>
                  <a:srgbClr val="333333"/>
                </a:solidFill>
                <a:effectLst/>
                <a:latin typeface="Meiryo" panose="020B0604030504040204" pitchFamily="34" charset="-128"/>
                <a:ea typeface="Meiryo" panose="020B0604030504040204" pitchFamily="34" charset="-128"/>
              </a:rPr>
              <a:t>、シリコーンゴム　他</a:t>
            </a:r>
            <a:endParaRPr lang="ja-JP" altLang="en-US" sz="1000" dirty="0">
              <a:latin typeface="メイリオ" panose="020B0604030504040204" pitchFamily="50" charset="-128"/>
              <a:ea typeface="メイリオ" panose="020B0604030504040204" pitchFamily="50" charset="-128"/>
            </a:endParaRPr>
          </a:p>
        </p:txBody>
      </p:sp>
      <p:sp>
        <p:nvSpPr>
          <p:cNvPr id="14" name="テキスト ボックス 13">
            <a:extLst>
              <a:ext uri="{FF2B5EF4-FFF2-40B4-BE49-F238E27FC236}">
                <a16:creationId xmlns:a16="http://schemas.microsoft.com/office/drawing/2014/main" id="{4C1CE79F-7A8C-E943-C2CD-9B9D895545B4}"/>
              </a:ext>
            </a:extLst>
          </p:cNvPr>
          <p:cNvSpPr txBox="1"/>
          <p:nvPr/>
        </p:nvSpPr>
        <p:spPr>
          <a:xfrm>
            <a:off x="926712" y="5867041"/>
            <a:ext cx="4633631" cy="1169551"/>
          </a:xfrm>
          <a:prstGeom prst="rect">
            <a:avLst/>
          </a:prstGeom>
          <a:noFill/>
        </p:spPr>
        <p:txBody>
          <a:bodyPr wrap="square">
            <a:spAutoFit/>
          </a:bodyPr>
          <a:lstStyle/>
          <a:p>
            <a:r>
              <a:rPr lang="ja-JP" altLang="en-US" sz="1000" b="0" i="0">
                <a:solidFill>
                  <a:srgbClr val="333333"/>
                </a:solidFill>
                <a:effectLst/>
                <a:latin typeface="Meiryo" panose="020B0604030504040204" pitchFamily="34" charset="-128"/>
                <a:ea typeface="Meiryo" panose="020B0604030504040204" pitchFamily="34" charset="-128"/>
              </a:rPr>
              <a:t>限りなくシンプルなデザインが個性的なサーモタンブラーです。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断熱材入りなので保冷保温効果もバツグンで、分解しやすく洗いやすい仕様になっています。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飲み口はスライド式になっているので蓋を落とす心配がありません。</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デイリーからアウトドアまで幅広くお使いいただけます。</a:t>
            </a:r>
            <a:br>
              <a:rPr lang="ja-JP" altLang="en-US" sz="1000"/>
            </a:br>
            <a:r>
              <a:rPr lang="ja-JP" altLang="en-US" sz="1000" b="0" i="0">
                <a:solidFill>
                  <a:srgbClr val="333333"/>
                </a:solidFill>
                <a:effectLst/>
                <a:latin typeface="Meiryo" panose="020B0604030504040204" pitchFamily="34" charset="-128"/>
                <a:ea typeface="Meiryo" panose="020B0604030504040204" pitchFamily="34" charset="-128"/>
              </a:rPr>
              <a:t>ワンポイント印刷から本体側面に大きく名入れすることが可能なので、カフェや飲食業界のノベルティやアーティストの物販におすすめの商品です。</a:t>
            </a:r>
            <a:endParaRPr lang="en-US" altLang="ja-JP" sz="1000" dirty="0">
              <a:solidFill>
                <a:srgbClr val="333333"/>
              </a:solidFill>
              <a:latin typeface="Meiryo" panose="020B0604030504040204" pitchFamily="50" charset="-128"/>
              <a:ea typeface="Meiryo" panose="020B0604030504040204" pitchFamily="50" charset="-128"/>
            </a:endParaRPr>
          </a:p>
        </p:txBody>
      </p:sp>
      <p:pic>
        <p:nvPicPr>
          <p:cNvPr id="16" name="図 15">
            <a:extLst>
              <a:ext uri="{FF2B5EF4-FFF2-40B4-BE49-F238E27FC236}">
                <a16:creationId xmlns:a16="http://schemas.microsoft.com/office/drawing/2014/main" id="{12FBFBBD-E656-953B-2F22-35320D5E1A05}"/>
              </a:ext>
            </a:extLst>
          </p:cNvPr>
          <p:cNvPicPr>
            <a:picLocks noChangeAspect="1"/>
          </p:cNvPicPr>
          <p:nvPr/>
        </p:nvPicPr>
        <p:blipFill>
          <a:blip r:embed="rId3"/>
          <a:stretch>
            <a:fillRect/>
          </a:stretch>
        </p:blipFill>
        <p:spPr>
          <a:xfrm>
            <a:off x="4059142" y="839166"/>
            <a:ext cx="481080" cy="562054"/>
          </a:xfrm>
          <a:prstGeom prst="rect">
            <a:avLst/>
          </a:prstGeom>
        </p:spPr>
      </p:pic>
      <p:pic>
        <p:nvPicPr>
          <p:cNvPr id="17" name="図 16">
            <a:extLst>
              <a:ext uri="{FF2B5EF4-FFF2-40B4-BE49-F238E27FC236}">
                <a16:creationId xmlns:a16="http://schemas.microsoft.com/office/drawing/2014/main" id="{3F1F883D-7697-BBE0-3390-156397C0AF66}"/>
              </a:ext>
            </a:extLst>
          </p:cNvPr>
          <p:cNvPicPr>
            <a:picLocks noChangeAspect="1"/>
          </p:cNvPicPr>
          <p:nvPr/>
        </p:nvPicPr>
        <p:blipFill>
          <a:blip r:embed="rId4"/>
          <a:stretch>
            <a:fillRect/>
          </a:stretch>
        </p:blipFill>
        <p:spPr>
          <a:xfrm>
            <a:off x="3710201" y="3125304"/>
            <a:ext cx="541623" cy="235045"/>
          </a:xfrm>
          <a:prstGeom prst="rect">
            <a:avLst/>
          </a:prstGeom>
        </p:spPr>
      </p:pic>
      <p:pic>
        <p:nvPicPr>
          <p:cNvPr id="19" name="図 18">
            <a:extLst>
              <a:ext uri="{FF2B5EF4-FFF2-40B4-BE49-F238E27FC236}">
                <a16:creationId xmlns:a16="http://schemas.microsoft.com/office/drawing/2014/main" id="{684D5D22-F095-AAFD-0D28-3319C9C166FE}"/>
              </a:ext>
            </a:extLst>
          </p:cNvPr>
          <p:cNvPicPr>
            <a:picLocks noChangeAspect="1"/>
          </p:cNvPicPr>
          <p:nvPr/>
        </p:nvPicPr>
        <p:blipFill>
          <a:blip r:embed="rId4"/>
          <a:stretch>
            <a:fillRect/>
          </a:stretch>
        </p:blipFill>
        <p:spPr>
          <a:xfrm>
            <a:off x="3742864" y="1077331"/>
            <a:ext cx="577674" cy="250689"/>
          </a:xfrm>
          <a:prstGeom prst="rect">
            <a:avLst/>
          </a:prstGeom>
        </p:spPr>
      </p:pic>
      <p:pic>
        <p:nvPicPr>
          <p:cNvPr id="18" name="図 17">
            <a:extLst>
              <a:ext uri="{FF2B5EF4-FFF2-40B4-BE49-F238E27FC236}">
                <a16:creationId xmlns:a16="http://schemas.microsoft.com/office/drawing/2014/main" id="{C9F1403B-28D3-3EC1-CF7B-4EA22F09BC87}"/>
              </a:ext>
            </a:extLst>
          </p:cNvPr>
          <p:cNvPicPr>
            <a:picLocks noChangeAspect="1"/>
          </p:cNvPicPr>
          <p:nvPr/>
        </p:nvPicPr>
        <p:blipFill>
          <a:blip r:embed="rId5"/>
          <a:stretch>
            <a:fillRect/>
          </a:stretch>
        </p:blipFill>
        <p:spPr>
          <a:xfrm>
            <a:off x="3807432" y="3052433"/>
            <a:ext cx="1016380" cy="285857"/>
          </a:xfrm>
          <a:prstGeom prst="rect">
            <a:avLst/>
          </a:prstGeom>
        </p:spPr>
      </p:pic>
      <p:pic>
        <p:nvPicPr>
          <p:cNvPr id="21" name="図 20">
            <a:extLst>
              <a:ext uri="{FF2B5EF4-FFF2-40B4-BE49-F238E27FC236}">
                <a16:creationId xmlns:a16="http://schemas.microsoft.com/office/drawing/2014/main" id="{3F7AAAA4-EDBD-D246-4A49-6E8B7AC16916}"/>
              </a:ext>
            </a:extLst>
          </p:cNvPr>
          <p:cNvPicPr>
            <a:picLocks noChangeAspect="1"/>
          </p:cNvPicPr>
          <p:nvPr/>
        </p:nvPicPr>
        <p:blipFill>
          <a:blip r:embed="rId5"/>
          <a:stretch>
            <a:fillRect/>
          </a:stretch>
        </p:blipFill>
        <p:spPr>
          <a:xfrm>
            <a:off x="4097952" y="1136887"/>
            <a:ext cx="835715" cy="235045"/>
          </a:xfrm>
          <a:prstGeom prst="rect">
            <a:avLst/>
          </a:prstGeom>
        </p:spPr>
      </p:pic>
      <p:pic>
        <p:nvPicPr>
          <p:cNvPr id="20" name="図 19">
            <a:extLst>
              <a:ext uri="{FF2B5EF4-FFF2-40B4-BE49-F238E27FC236}">
                <a16:creationId xmlns:a16="http://schemas.microsoft.com/office/drawing/2014/main" id="{01B68D3F-6274-B1DC-9899-08E428675941}"/>
              </a:ext>
            </a:extLst>
          </p:cNvPr>
          <p:cNvPicPr>
            <a:picLocks noChangeAspect="1"/>
          </p:cNvPicPr>
          <p:nvPr/>
        </p:nvPicPr>
        <p:blipFill>
          <a:blip r:embed="rId6"/>
          <a:stretch>
            <a:fillRect/>
          </a:stretch>
        </p:blipFill>
        <p:spPr>
          <a:xfrm>
            <a:off x="3613468" y="914454"/>
            <a:ext cx="1016381" cy="350182"/>
          </a:xfrm>
          <a:prstGeom prst="rect">
            <a:avLst/>
          </a:prstGeom>
        </p:spPr>
      </p:pic>
      <p:pic>
        <p:nvPicPr>
          <p:cNvPr id="24" name="図 23">
            <a:extLst>
              <a:ext uri="{FF2B5EF4-FFF2-40B4-BE49-F238E27FC236}">
                <a16:creationId xmlns:a16="http://schemas.microsoft.com/office/drawing/2014/main" id="{A93EE3BD-B851-D3F7-4C3C-33800CE51FD7}"/>
              </a:ext>
            </a:extLst>
          </p:cNvPr>
          <p:cNvPicPr>
            <a:picLocks noChangeAspect="1"/>
          </p:cNvPicPr>
          <p:nvPr/>
        </p:nvPicPr>
        <p:blipFill>
          <a:blip r:embed="rId6"/>
          <a:stretch>
            <a:fillRect/>
          </a:stretch>
        </p:blipFill>
        <p:spPr>
          <a:xfrm>
            <a:off x="3778332" y="2961157"/>
            <a:ext cx="813187" cy="280174"/>
          </a:xfrm>
          <a:prstGeom prst="rect">
            <a:avLst/>
          </a:prstGeom>
        </p:spPr>
      </p:pic>
      <p:pic>
        <p:nvPicPr>
          <p:cNvPr id="26" name="図 25">
            <a:extLst>
              <a:ext uri="{FF2B5EF4-FFF2-40B4-BE49-F238E27FC236}">
                <a16:creationId xmlns:a16="http://schemas.microsoft.com/office/drawing/2014/main" id="{DBCD66AD-6D93-500D-F844-EAA8225AA443}"/>
              </a:ext>
            </a:extLst>
          </p:cNvPr>
          <p:cNvPicPr>
            <a:picLocks noChangeAspect="1"/>
          </p:cNvPicPr>
          <p:nvPr/>
        </p:nvPicPr>
        <p:blipFill>
          <a:blip r:embed="rId7"/>
          <a:stretch>
            <a:fillRect/>
          </a:stretch>
        </p:blipFill>
        <p:spPr>
          <a:xfrm>
            <a:off x="3421748" y="3036616"/>
            <a:ext cx="239837" cy="408472"/>
          </a:xfrm>
          <a:prstGeom prst="rect">
            <a:avLst/>
          </a:prstGeom>
        </p:spPr>
      </p:pic>
      <p:pic>
        <p:nvPicPr>
          <p:cNvPr id="28" name="図 27">
            <a:extLst>
              <a:ext uri="{FF2B5EF4-FFF2-40B4-BE49-F238E27FC236}">
                <a16:creationId xmlns:a16="http://schemas.microsoft.com/office/drawing/2014/main" id="{8450B1BC-9402-EDC1-DCD9-22863DA28041}"/>
              </a:ext>
            </a:extLst>
          </p:cNvPr>
          <p:cNvPicPr>
            <a:picLocks noChangeAspect="1"/>
          </p:cNvPicPr>
          <p:nvPr/>
        </p:nvPicPr>
        <p:blipFill>
          <a:blip r:embed="rId7"/>
          <a:stretch>
            <a:fillRect/>
          </a:stretch>
        </p:blipFill>
        <p:spPr>
          <a:xfrm>
            <a:off x="4840614" y="2944818"/>
            <a:ext cx="319370" cy="543927"/>
          </a:xfrm>
          <a:prstGeom prst="rect">
            <a:avLst/>
          </a:prstGeom>
        </p:spPr>
      </p:pic>
      <p:pic>
        <p:nvPicPr>
          <p:cNvPr id="22" name="図 21">
            <a:extLst>
              <a:ext uri="{FF2B5EF4-FFF2-40B4-BE49-F238E27FC236}">
                <a16:creationId xmlns:a16="http://schemas.microsoft.com/office/drawing/2014/main" id="{EE397D5B-8877-8014-B368-D907246DA264}"/>
              </a:ext>
            </a:extLst>
          </p:cNvPr>
          <p:cNvPicPr>
            <a:picLocks noChangeAspect="1"/>
          </p:cNvPicPr>
          <p:nvPr/>
        </p:nvPicPr>
        <p:blipFill>
          <a:blip r:embed="rId8"/>
          <a:stretch>
            <a:fillRect/>
          </a:stretch>
        </p:blipFill>
        <p:spPr>
          <a:xfrm>
            <a:off x="4260485" y="921065"/>
            <a:ext cx="601280" cy="294376"/>
          </a:xfrm>
          <a:prstGeom prst="rect">
            <a:avLst/>
          </a:prstGeom>
        </p:spPr>
      </p:pic>
      <p:pic>
        <p:nvPicPr>
          <p:cNvPr id="12" name="図 11">
            <a:extLst>
              <a:ext uri="{FF2B5EF4-FFF2-40B4-BE49-F238E27FC236}">
                <a16:creationId xmlns:a16="http://schemas.microsoft.com/office/drawing/2014/main" id="{ECCD26AD-1A88-7393-EC6C-D208D4A7C5D4}"/>
              </a:ext>
            </a:extLst>
          </p:cNvPr>
          <p:cNvPicPr>
            <a:picLocks noChangeAspect="1"/>
          </p:cNvPicPr>
          <p:nvPr/>
        </p:nvPicPr>
        <p:blipFill>
          <a:blip r:embed="rId9"/>
          <a:stretch>
            <a:fillRect/>
          </a:stretch>
        </p:blipFill>
        <p:spPr>
          <a:xfrm>
            <a:off x="3908189" y="2353731"/>
            <a:ext cx="486097" cy="334192"/>
          </a:xfrm>
          <a:prstGeom prst="rect">
            <a:avLst/>
          </a:prstGeom>
        </p:spPr>
      </p:pic>
      <p:pic>
        <p:nvPicPr>
          <p:cNvPr id="27" name="図 26">
            <a:extLst>
              <a:ext uri="{FF2B5EF4-FFF2-40B4-BE49-F238E27FC236}">
                <a16:creationId xmlns:a16="http://schemas.microsoft.com/office/drawing/2014/main" id="{623E4332-6BDE-09C3-600D-155E45001312}"/>
              </a:ext>
            </a:extLst>
          </p:cNvPr>
          <p:cNvPicPr>
            <a:picLocks noChangeAspect="1"/>
          </p:cNvPicPr>
          <p:nvPr/>
        </p:nvPicPr>
        <p:blipFill>
          <a:blip r:embed="rId10"/>
          <a:stretch>
            <a:fillRect/>
          </a:stretch>
        </p:blipFill>
        <p:spPr>
          <a:xfrm>
            <a:off x="3597810" y="839165"/>
            <a:ext cx="541623" cy="415244"/>
          </a:xfrm>
          <a:prstGeom prst="rect">
            <a:avLst/>
          </a:prstGeom>
        </p:spPr>
      </p:pic>
      <p:pic>
        <p:nvPicPr>
          <p:cNvPr id="15" name="図 14">
            <a:extLst>
              <a:ext uri="{FF2B5EF4-FFF2-40B4-BE49-F238E27FC236}">
                <a16:creationId xmlns:a16="http://schemas.microsoft.com/office/drawing/2014/main" id="{164FECD2-CD97-E05D-B555-6818778F8E0D}"/>
              </a:ext>
            </a:extLst>
          </p:cNvPr>
          <p:cNvPicPr>
            <a:picLocks noChangeAspect="1"/>
          </p:cNvPicPr>
          <p:nvPr/>
        </p:nvPicPr>
        <p:blipFill>
          <a:blip r:embed="rId11"/>
          <a:stretch>
            <a:fillRect/>
          </a:stretch>
        </p:blipFill>
        <p:spPr>
          <a:xfrm>
            <a:off x="3636313" y="2363174"/>
            <a:ext cx="949373" cy="391295"/>
          </a:xfrm>
          <a:prstGeom prst="rect">
            <a:avLst/>
          </a:prstGeom>
        </p:spPr>
      </p:pic>
      <p:pic>
        <p:nvPicPr>
          <p:cNvPr id="5" name="図 4">
            <a:extLst>
              <a:ext uri="{FF2B5EF4-FFF2-40B4-BE49-F238E27FC236}">
                <a16:creationId xmlns:a16="http://schemas.microsoft.com/office/drawing/2014/main" id="{46C2CD79-B162-8227-B52B-0F4349E097AA}"/>
              </a:ext>
            </a:extLst>
          </p:cNvPr>
          <p:cNvPicPr>
            <a:picLocks noChangeAspect="1"/>
          </p:cNvPicPr>
          <p:nvPr/>
        </p:nvPicPr>
        <p:blipFill>
          <a:blip r:embed="rId12"/>
          <a:srcRect/>
          <a:stretch/>
        </p:blipFill>
        <p:spPr>
          <a:xfrm>
            <a:off x="929324" y="1012976"/>
            <a:ext cx="4517131" cy="4517131"/>
          </a:xfrm>
          <a:prstGeom prst="rect">
            <a:avLst/>
          </a:prstGeom>
        </p:spPr>
      </p:pic>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18395</TotalTime>
  <Words>215</Words>
  <Application>Microsoft Macintosh PowerPoint</Application>
  <PresentationFormat>ユーザー設定</PresentationFormat>
  <Paragraphs>34</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Meiryo</vt:lpstr>
      <vt:lpstr>Meiryo</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615</cp:revision>
  <cp:lastPrinted>2021-10-13T13:51:27Z</cp:lastPrinted>
  <dcterms:created xsi:type="dcterms:W3CDTF">2013-12-25T09:34:24Z</dcterms:created>
  <dcterms:modified xsi:type="dcterms:W3CDTF">2024-09-24T05:18:46Z</dcterms:modified>
</cp:coreProperties>
</file>