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128793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アルミマウンテンボトル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400ml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Φ65×178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W194×H92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アルミ、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、スチール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07815" y="5867041"/>
            <a:ext cx="485136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軽くて丈夫な人気のアルミマウンテンボトルに、４００ｍｌの大容量が登場！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33841" y="1017493"/>
            <a:ext cx="4508096" cy="450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18441</TotalTime>
  <Words>148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604</cp:revision>
  <cp:lastPrinted>2021-10-13T13:51:27Z</cp:lastPrinted>
  <dcterms:created xsi:type="dcterms:W3CDTF">2013-12-25T09:34:24Z</dcterms:created>
  <dcterms:modified xsi:type="dcterms:W3CDTF">2024-09-18T02:58:21Z</dcterms:modified>
</cp:coreProperties>
</file>