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倒れてもこぼれないサーモタンブラー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Φ72×140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W190×H95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、シリコーンゴム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倒してもこぼれにくいタンブラー。断熱材が入っていているので保冷保温効果も抜群です。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片手で簡単開閉ができ、シンプルなフォルムデザインなのでどんなシーンにもお使いいただけます。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色はレッド･ネイビー･ホワイト･ブラックの４色展開、側面に大きく</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色名入れができるのでインパクトのあるオリジナルグッズをお作り頂けます。</a:t>
            </a:r>
            <a:br>
              <a:rPr lang="ja-JP" altLang="en-US" sz="100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18396</TotalTime>
  <Words>202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616</cp:revision>
  <cp:lastPrinted>2021-10-13T13:51:27Z</cp:lastPrinted>
  <dcterms:created xsi:type="dcterms:W3CDTF">2013-12-25T09:34:24Z</dcterms:created>
  <dcterms:modified xsi:type="dcterms:W3CDTF">2024-09-24T05:20:39Z</dcterms:modified>
</cp:coreProperties>
</file>