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7128793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フレームスクエアボトル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80×177×42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シルク・インクジェット印刷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シルク・インクジェット印刷範囲：正面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W48×H118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側面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W20×H85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、シリコーンゴム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07815" y="5867041"/>
            <a:ext cx="4851363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人気のスタイリッシュなフレームスクエアボトルです。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薄型タイプなのでバッグに入れてもかさばることなく、持ち運びができます。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フレーム部分は取り外しが可能なので、洗うときにも便利です。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定番のブラック・ホワイトに加え、エンタメ案件などにも使いやすい豊富なカラーバリエーションでご用意いたしました。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フルカラー印刷にも対応しているので、昨今人気のある推し活グッズやイベントの物販品として、また購入特典のノベルティとしてもおすすめです。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33841" y="1017493"/>
            <a:ext cx="4508096" cy="450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18445</TotalTime>
  <Words>240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607</cp:revision>
  <cp:lastPrinted>2021-10-13T13:51:27Z</cp:lastPrinted>
  <dcterms:created xsi:type="dcterms:W3CDTF">2013-12-25T09:34:24Z</dcterms:created>
  <dcterms:modified xsi:type="dcterms:W3CDTF">2024-09-18T03:05:30Z</dcterms:modified>
</cp:coreProperties>
</file>