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プラサーモカフェマグ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Φ78×86</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外径</a:t>
            </a:r>
            <a:r>
              <a:rPr lang="el-GR" altLang="ja-JP" sz="1000" b="0" i="0" dirty="0">
                <a:solidFill>
                  <a:srgbClr val="333333"/>
                </a:solidFill>
                <a:effectLst/>
                <a:latin typeface="Meiryo" panose="020B0604030504040204" pitchFamily="34" charset="-128"/>
                <a:ea typeface="Meiryo" panose="020B0604030504040204" pitchFamily="34" charset="-128"/>
              </a:rPr>
              <a:t>Φ88</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W156×H40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PU</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323439"/>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シンプルでスマートな印象のサーモマグ。断熱材が入っているので保冷保温もばっちりです。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飲み物を直接入れるマグとしての機能だけでなく、缶をそのまま入れられる缶ホルダーとしてもお使いいただけます。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レッド、ネイビー、ブラック、グレー、カーキ、ホワイトの豊富な色展開で、ワンポイント印刷から側面に大きなデザインを入れることも可能です。デイリー・アウトドア使いにはもちろん、御礼品やアーティストの物販まで幅広くお取り扱いいただけ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18375</TotalTime>
  <Words>231</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590</cp:revision>
  <cp:lastPrinted>2021-10-13T13:51:27Z</cp:lastPrinted>
  <dcterms:created xsi:type="dcterms:W3CDTF">2013-12-25T09:34:24Z</dcterms:created>
  <dcterms:modified xsi:type="dcterms:W3CDTF">2024-09-20T08:49:14Z</dcterms:modified>
</cp:coreProperties>
</file>