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木目調サーモステンレスボトル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Φ65×217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シルク印刷範囲：側面／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W194×H162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使うたびにほっと和む木目デザインのサーモボトル。木のぬくもりを感じさせるデザインは、トレンドのアイテムです。真空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層構造のステンレス製のサーモボトルなので、外からの熱を防ぎ、中に入れた飲み物の熱を逃しません。保温、保冷の持続時間が長いため、持ち運びに適した水筒です。側面に大きく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色名入れができるので、インパクトのあるオリジナルグッズをお作り頂けます。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18449</TotalTime>
  <Words>220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609</cp:revision>
  <cp:lastPrinted>2021-10-13T13:51:27Z</cp:lastPrinted>
  <dcterms:created xsi:type="dcterms:W3CDTF">2013-12-25T09:34:24Z</dcterms:created>
  <dcterms:modified xsi:type="dcterms:W3CDTF">2024-09-18T03:10:57Z</dcterms:modified>
</cp:coreProperties>
</file>