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クリアタンクボトル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φ67×137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シルク印刷範囲：蓋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W200×H82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耐熱タイプのクリアボトルが登場！定番のスリム型に加え、流行のワイドタイプも仲間入り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18451</TotalTime>
  <Words>156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610</cp:revision>
  <cp:lastPrinted>2021-10-13T13:51:27Z</cp:lastPrinted>
  <dcterms:created xsi:type="dcterms:W3CDTF">2013-12-25T09:34:24Z</dcterms:created>
  <dcterms:modified xsi:type="dcterms:W3CDTF">2024-09-18T03:14:06Z</dcterms:modified>
</cp:coreProperties>
</file>