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バンブータンブラー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430ml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322853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φ89×129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W160×H99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バンブーファイバー、コーンパウダー、メラミン 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バンブーファイバーとは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竹は成長が早くて強いので、農薬や化学肥料を使用する必要がない優秀な素材です。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そんな竹の繊維をパウダー状にして樹脂を固め、軽くて丈夫なドリンクウェアに仕上げました。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軽くて割れにくいエコ素材は、アウトドアだけに留まらずデイリーユースにも優れていることから、今後さらに広まりを見せていくことでしょう。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本体のマットな質感と、落ち着いた色合いでこだわりのプリント映えもばっちり。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18398</TotalTime>
  <Words>225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618</cp:revision>
  <cp:lastPrinted>2021-10-13T13:51:27Z</cp:lastPrinted>
  <dcterms:created xsi:type="dcterms:W3CDTF">2013-12-25T09:34:24Z</dcterms:created>
  <dcterms:modified xsi:type="dcterms:W3CDTF">2024-09-24T05:25:14Z</dcterms:modified>
</cp:coreProperties>
</file>