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ZaLatto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サーモラウンドタンブラー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φ72×99 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外径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φ82 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W220×H55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 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Zalatto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シリーズからマット塗装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個性的フォルムデザインのサーモラウンドタンブラーが登場。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飲み物を直接入れるタンブラーとしての機能だけでなく、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ｍｌの缶をそのまま入れられる缶ホルダーとしても使える２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way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カッコよさを前面に出したデザインなので、アウトドアグッズやアーティストグッズにおすすめの商品です。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18399</TotalTime>
  <Words>203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619</cp:revision>
  <cp:lastPrinted>2021-10-13T13:51:27Z</cp:lastPrinted>
  <dcterms:created xsi:type="dcterms:W3CDTF">2013-12-25T09:34:24Z</dcterms:created>
  <dcterms:modified xsi:type="dcterms:W3CDTF">2024-09-24T05:27:13Z</dcterms:modified>
</cp:coreProperties>
</file>