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err="1">
                <a:solidFill>
                  <a:srgbClr val="333333"/>
                </a:solidFill>
                <a:effectLst/>
                <a:latin typeface="Meiryo" panose="020B0604030504040204" pitchFamily="34" charset="-128"/>
                <a:ea typeface="Meiryo" panose="020B0604030504040204" pitchFamily="34" charset="-128"/>
              </a:rPr>
              <a:t>ZaLatto</a:t>
            </a:r>
            <a:r>
              <a:rPr lang="ja-JP" altLang="en-US" sz="1600" b="1" i="0">
                <a:solidFill>
                  <a:srgbClr val="333333"/>
                </a:solidFill>
                <a:effectLst/>
                <a:latin typeface="Meiryo" panose="020B0604030504040204" pitchFamily="34" charset="-128"/>
                <a:ea typeface="Meiryo" panose="020B0604030504040204" pitchFamily="34" charset="-128"/>
              </a:rPr>
              <a:t>サーモストレートタンブラー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φ75×170 </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W210×H102</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015663"/>
          </a:xfrm>
          <a:prstGeom prst="rect">
            <a:avLst/>
          </a:prstGeom>
          <a:noFill/>
        </p:spPr>
        <p:txBody>
          <a:bodyPr wrap="square">
            <a:spAutoFit/>
          </a:bodyPr>
          <a:lstStyle/>
          <a:p>
            <a:r>
              <a:rPr lang="en-US" altLang="ja-JP" sz="1000" b="0" i="0" dirty="0" err="1">
                <a:solidFill>
                  <a:srgbClr val="333333"/>
                </a:solidFill>
                <a:effectLst/>
                <a:latin typeface="Meiryo" panose="020B0604030504040204" pitchFamily="34" charset="-128"/>
                <a:ea typeface="Meiryo" panose="020B0604030504040204" pitchFamily="34" charset="-128"/>
              </a:rPr>
              <a:t>Zalatto</a:t>
            </a:r>
            <a:r>
              <a:rPr lang="ja-JP" altLang="en-US" sz="1000" b="0" i="0">
                <a:solidFill>
                  <a:srgbClr val="333333"/>
                </a:solidFill>
                <a:effectLst/>
                <a:latin typeface="Meiryo" panose="020B0604030504040204" pitchFamily="34" charset="-128"/>
                <a:ea typeface="Meiryo" panose="020B0604030504040204" pitchFamily="34" charset="-128"/>
              </a:rPr>
              <a:t>シリーズからマット塗装</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個性的フォルムデザインのサーモタンブラーが登場。</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真空二層構造で温度をしっかりキープするので、デイリー使いからアウトドアまで活躍します。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ワンポイント印刷をすればオリジナリティあふれるグッズをおつくり頂けます。 アウトドアグッズやアーティストグッズにおすすめの商品です。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18400</TotalTime>
  <Words>187</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620</cp:revision>
  <cp:lastPrinted>2021-10-13T13:51:27Z</cp:lastPrinted>
  <dcterms:created xsi:type="dcterms:W3CDTF">2013-12-25T09:34:24Z</dcterms:created>
  <dcterms:modified xsi:type="dcterms:W3CDTF">2024-09-24T05:29:08Z</dcterms:modified>
</cp:coreProperties>
</file>