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7128793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 err="1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ZaLatto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サーモハンドルスタイルボトル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350ml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φ71×169 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シルク印刷範囲：蓋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側面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W210×H102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18-8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07815" y="5867041"/>
            <a:ext cx="485136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男前でかっこいいマット塗装　アウトドアにも便利なハンドル付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33841" y="1017493"/>
            <a:ext cx="4508096" cy="4508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18453</TotalTime>
  <Words>154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611</cp:revision>
  <cp:lastPrinted>2021-10-13T13:51:27Z</cp:lastPrinted>
  <dcterms:created xsi:type="dcterms:W3CDTF">2013-12-25T09:34:24Z</dcterms:created>
  <dcterms:modified xsi:type="dcterms:W3CDTF">2024-09-18T03:16:58Z</dcterms:modified>
</cp:coreProperties>
</file>