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37F76DC-A818-4C9F-ABC9-82803FE0407D}" v="1" dt="2024-09-09T07:47:51.181"/>
    <p1510:client id="{94F91E24-9C81-41AC-8DAC-69F7E45EEE92}" v="2" dt="2024-09-09T08:28:13.439"/>
    <p1510:client id="{AD9D6537-3635-43A0-841E-500BECF0B1EC}" v="15" dt="2024-09-09T08:08:00.886"/>
    <p1510:client id="{B3764A99-6AA9-443B-A876-153ED3A62D34}" v="2" dt="2024-09-09T09:03:51.615"/>
    <p1510:client id="{C4FF468D-4D78-46C5-B714-B55AC0D05585}" v="4" dt="2024-09-09T08:11:25.300"/>
    <p1510:client id="{D8239F4C-D006-4AC7-8D98-B7359FB53CC6}" v="2" dt="2024-09-10T02:20:36.451"/>
    <p1510:client id="{DD5A2BC6-49D1-433C-A87F-ADC0EA6664C5}" v="2" dt="2024-09-10T07:03:19.62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  <pc:sldChg chg="addSp delSp modSp mod">
        <pc:chgData name="瑛莉菜 羽田" userId="64c7e7a027abc1d1" providerId="LiveId" clId="{BAAA13A9-4EFA-4D92-93B8-168DEB33A968}" dt="2024-09-10T06:28:09.439" v="69" actId="1076"/>
        <pc:sldMkLst>
          <pc:docMk/>
          <pc:sldMk cId="4010063240" sldId="375"/>
        </pc:sldMkLst>
        <pc:spChg chg="mod">
          <ac:chgData name="瑛莉菜 羽田" userId="64c7e7a027abc1d1" providerId="LiveId" clId="{BAAA13A9-4EFA-4D92-93B8-168DEB33A968}" dt="2024-09-10T06:25:13.944" v="3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AAA13A9-4EFA-4D92-93B8-168DEB33A968}" dt="2024-09-10T06:24:52.342" v="1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AAA13A9-4EFA-4D92-93B8-168DEB33A968}" dt="2024-09-10T06:25:39.993" v="4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AAA13A9-4EFA-4D92-93B8-168DEB33A968}" dt="2024-09-10T06:24:29.520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AAA13A9-4EFA-4D92-93B8-168DEB33A968}" dt="2024-09-10T06:24:40.048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AAA13A9-4EFA-4D92-93B8-168DEB33A968}" dt="2024-09-10T06:26:26.438" v="49" actId="1076"/>
          <ac:picMkLst>
            <pc:docMk/>
            <pc:sldMk cId="4010063240" sldId="375"/>
            <ac:picMk id="5" creationId="{08C14689-1AD4-6415-7FB2-2B8ED586CFDF}"/>
          </ac:picMkLst>
        </pc:picChg>
        <pc:picChg chg="del">
          <ac:chgData name="瑛莉菜 羽田" userId="64c7e7a027abc1d1" providerId="LiveId" clId="{BAAA13A9-4EFA-4D92-93B8-168DEB33A968}" dt="2024-09-10T06:25:44.166" v="44" actId="478"/>
          <ac:picMkLst>
            <pc:docMk/>
            <pc:sldMk cId="4010063240" sldId="375"/>
            <ac:picMk id="6" creationId="{95C0B06E-FE59-D97D-3AD5-93173370527C}"/>
          </ac:picMkLst>
        </pc:picChg>
        <pc:picChg chg="del">
          <ac:chgData name="瑛莉菜 羽田" userId="64c7e7a027abc1d1" providerId="LiveId" clId="{BAAA13A9-4EFA-4D92-93B8-168DEB33A968}" dt="2024-09-10T06:25:45.146" v="46" actId="478"/>
          <ac:picMkLst>
            <pc:docMk/>
            <pc:sldMk cId="4010063240" sldId="375"/>
            <ac:picMk id="8" creationId="{4B059278-4C51-B9FD-9D51-B4482E115CE3}"/>
          </ac:picMkLst>
        </pc:picChg>
        <pc:picChg chg="add mod">
          <ac:chgData name="瑛莉菜 羽田" userId="64c7e7a027abc1d1" providerId="LiveId" clId="{BAAA13A9-4EFA-4D92-93B8-168DEB33A968}" dt="2024-09-10T06:26:56.127" v="54" actId="1076"/>
          <ac:picMkLst>
            <pc:docMk/>
            <pc:sldMk cId="4010063240" sldId="375"/>
            <ac:picMk id="9" creationId="{2AFB53EF-6F4B-0025-3FED-E82F33110BE1}"/>
          </ac:picMkLst>
        </pc:picChg>
        <pc:picChg chg="add mod">
          <ac:chgData name="瑛莉菜 羽田" userId="64c7e7a027abc1d1" providerId="LiveId" clId="{BAAA13A9-4EFA-4D92-93B8-168DEB33A968}" dt="2024-09-10T06:27:17.081" v="59" actId="1076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BAAA13A9-4EFA-4D92-93B8-168DEB33A968}" dt="2024-09-10T06:25:44.752" v="45" actId="478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BAAA13A9-4EFA-4D92-93B8-168DEB33A968}" dt="2024-09-10T06:27:38.774" v="62" actId="1076"/>
          <ac:picMkLst>
            <pc:docMk/>
            <pc:sldMk cId="4010063240" sldId="375"/>
            <ac:picMk id="29" creationId="{0609C13E-12F3-77BF-A30D-3F2C329A6B33}"/>
          </ac:picMkLst>
        </pc:picChg>
        <pc:picChg chg="add mod">
          <ac:chgData name="瑛莉菜 羽田" userId="64c7e7a027abc1d1" providerId="LiveId" clId="{BAAA13A9-4EFA-4D92-93B8-168DEB33A968}" dt="2024-09-10T06:28:09.439" v="69" actId="1076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  <pc:sldChg chg="addSp delSp modSp mod">
        <pc:chgData name="瑛莉菜 羽田" userId="64c7e7a027abc1d1" providerId="LiveId" clId="{02640EFA-F9A1-4E84-9D25-BFF6878E7E6C}" dt="2024-09-09T07:14:29.979" v="52" actId="1076"/>
        <pc:sldMkLst>
          <pc:docMk/>
          <pc:sldMk cId="4010063240" sldId="375"/>
        </pc:sldMkLst>
        <pc:spChg chg="mod">
          <ac:chgData name="瑛莉菜 羽田" userId="64c7e7a027abc1d1" providerId="LiveId" clId="{02640EFA-F9A1-4E84-9D25-BFF6878E7E6C}" dt="2024-09-09T07:12:33.705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640EFA-F9A1-4E84-9D25-BFF6878E7E6C}" dt="2024-09-09T07:12:09.809" v="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640EFA-F9A1-4E84-9D25-BFF6878E7E6C}" dt="2024-09-09T07:11:31.77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2640EFA-F9A1-4E84-9D25-BFF6878E7E6C}" dt="2024-09-09T07:11:39.9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2640EFA-F9A1-4E84-9D25-BFF6878E7E6C}" dt="2024-09-09T07:13:00.051" v="35" actId="14100"/>
          <ac:picMkLst>
            <pc:docMk/>
            <pc:sldMk cId="4010063240" sldId="375"/>
            <ac:picMk id="5" creationId="{36A189CF-F788-F095-44AD-1C7E1E75F555}"/>
          </ac:picMkLst>
        </pc:picChg>
        <pc:picChg chg="del">
          <ac:chgData name="瑛莉菜 羽田" userId="64c7e7a027abc1d1" providerId="LiveId" clId="{02640EFA-F9A1-4E84-9D25-BFF6878E7E6C}" dt="2024-09-09T07:12:54.166" v="33" actId="478"/>
          <ac:picMkLst>
            <pc:docMk/>
            <pc:sldMk cId="4010063240" sldId="375"/>
            <ac:picMk id="6" creationId="{C734D507-5C8D-4A25-9CD4-13E2599C57C1}"/>
          </ac:picMkLst>
        </pc:picChg>
        <pc:picChg chg="add del mod">
          <ac:chgData name="瑛莉菜 羽田" userId="64c7e7a027abc1d1" providerId="LiveId" clId="{02640EFA-F9A1-4E84-9D25-BFF6878E7E6C}" dt="2024-09-09T07:13:56.806" v="44" actId="478"/>
          <ac:picMkLst>
            <pc:docMk/>
            <pc:sldMk cId="4010063240" sldId="375"/>
            <ac:picMk id="8" creationId="{59FF9C57-37BD-BECE-3E23-BB8A65892D8D}"/>
          </ac:picMkLst>
        </pc:picChg>
        <pc:picChg chg="del">
          <ac:chgData name="瑛莉菜 羽田" userId="64c7e7a027abc1d1" providerId="LiveId" clId="{02640EFA-F9A1-4E84-9D25-BFF6878E7E6C}" dt="2024-09-09T07:13:01.922" v="37" actId="478"/>
          <ac:picMkLst>
            <pc:docMk/>
            <pc:sldMk cId="4010063240" sldId="375"/>
            <ac:picMk id="9" creationId="{CF087C5B-8D88-07B0-5967-CF97ED0F8B9C}"/>
          </ac:picMkLst>
        </pc:picChg>
        <pc:picChg chg="del">
          <ac:chgData name="瑛莉菜 羽田" userId="64c7e7a027abc1d1" providerId="LiveId" clId="{02640EFA-F9A1-4E84-9D25-BFF6878E7E6C}" dt="2024-09-09T07:13:01.419" v="36" actId="478"/>
          <ac:picMkLst>
            <pc:docMk/>
            <pc:sldMk cId="4010063240" sldId="375"/>
            <ac:picMk id="12" creationId="{3056FA51-DF9B-D331-8214-5C1CD668F162}"/>
          </ac:picMkLst>
        </pc:picChg>
        <pc:picChg chg="add mod">
          <ac:chgData name="瑛莉菜 羽田" userId="64c7e7a027abc1d1" providerId="LiveId" clId="{02640EFA-F9A1-4E84-9D25-BFF6878E7E6C}" dt="2024-09-09T07:13:55.673" v="43" actId="1076"/>
          <ac:picMkLst>
            <pc:docMk/>
            <pc:sldMk cId="4010063240" sldId="375"/>
            <ac:picMk id="13" creationId="{3F95E31D-430F-91FD-6476-D6A7B6F5A883}"/>
          </ac:picMkLst>
        </pc:picChg>
        <pc:picChg chg="add mod">
          <ac:chgData name="瑛莉菜 羽田" userId="64c7e7a027abc1d1" providerId="LiveId" clId="{02640EFA-F9A1-4E84-9D25-BFF6878E7E6C}" dt="2024-09-09T07:14:29.979" v="52" actId="1076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  <pc:sldChg chg="addSp delSp modSp mod">
        <pc:chgData name="瑛莉菜 羽田" userId="64c7e7a027abc1d1" providerId="LiveId" clId="{90A26D6B-9D04-4A8C-BD9D-D8F7BC12F118}" dt="2024-09-10T06:05:29.643" v="57" actId="1076"/>
        <pc:sldMkLst>
          <pc:docMk/>
          <pc:sldMk cId="4010063240" sldId="375"/>
        </pc:sldMkLst>
        <pc:spChg chg="mod">
          <ac:chgData name="瑛莉菜 羽田" userId="64c7e7a027abc1d1" providerId="LiveId" clId="{90A26D6B-9D04-4A8C-BD9D-D8F7BC12F118}" dt="2024-09-10T06:02:05.83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0A26D6B-9D04-4A8C-BD9D-D8F7BC12F118}" dt="2024-09-10T06:05:29.643" v="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0A26D6B-9D04-4A8C-BD9D-D8F7BC12F118}" dt="2024-09-10T06:01:41.16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0A26D6B-9D04-4A8C-BD9D-D8F7BC12F118}" dt="2024-09-10T06:01:47.617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0A26D6B-9D04-4A8C-BD9D-D8F7BC12F118}" dt="2024-09-10T06:02:32.015" v="33" actId="478"/>
          <ac:picMkLst>
            <pc:docMk/>
            <pc:sldMk cId="4010063240" sldId="375"/>
            <ac:picMk id="5" creationId="{071DE956-6418-EE4E-5456-582DF6A2B607}"/>
          </ac:picMkLst>
        </pc:picChg>
        <pc:picChg chg="add mod">
          <ac:chgData name="瑛莉菜 羽田" userId="64c7e7a027abc1d1" providerId="LiveId" clId="{90A26D6B-9D04-4A8C-BD9D-D8F7BC12F118}" dt="2024-09-10T06:03:19.266" v="45" actId="1076"/>
          <ac:picMkLst>
            <pc:docMk/>
            <pc:sldMk cId="4010063240" sldId="375"/>
            <ac:picMk id="6" creationId="{95C0B06E-FE59-D97D-3AD5-93173370527C}"/>
          </ac:picMkLst>
        </pc:picChg>
        <pc:picChg chg="add mod">
          <ac:chgData name="瑛莉菜 羽田" userId="64c7e7a027abc1d1" providerId="LiveId" clId="{90A26D6B-9D04-4A8C-BD9D-D8F7BC12F118}" dt="2024-09-10T06:04:01.147" v="53" actId="1076"/>
          <ac:picMkLst>
            <pc:docMk/>
            <pc:sldMk cId="4010063240" sldId="375"/>
            <ac:picMk id="8" creationId="{4B059278-4C51-B9FD-9D51-B4482E115CE3}"/>
          </ac:picMkLst>
        </pc:picChg>
        <pc:picChg chg="del">
          <ac:chgData name="瑛莉菜 羽田" userId="64c7e7a027abc1d1" providerId="LiveId" clId="{90A26D6B-9D04-4A8C-BD9D-D8F7BC12F118}" dt="2024-09-10T06:02:33.073" v="35" actId="478"/>
          <ac:picMkLst>
            <pc:docMk/>
            <pc:sldMk cId="4010063240" sldId="375"/>
            <ac:picMk id="9" creationId="{1F907D02-65D3-291C-A4AA-0769B2373162}"/>
          </ac:picMkLst>
        </pc:picChg>
        <pc:picChg chg="del">
          <ac:chgData name="瑛莉菜 羽田" userId="64c7e7a027abc1d1" providerId="LiveId" clId="{90A26D6B-9D04-4A8C-BD9D-D8F7BC12F118}" dt="2024-09-10T06:02:32.718" v="34" actId="478"/>
          <ac:picMkLst>
            <pc:docMk/>
            <pc:sldMk cId="4010063240" sldId="375"/>
            <ac:picMk id="13" creationId="{AB2AF06D-6461-063F-25F6-8C14461A58E7}"/>
          </ac:picMkLst>
        </pc:picChg>
        <pc:picChg chg="add mod">
          <ac:chgData name="瑛莉菜 羽田" userId="64c7e7a027abc1d1" providerId="LiveId" clId="{90A26D6B-9D04-4A8C-BD9D-D8F7BC12F118}" dt="2024-09-10T06:03:57.747" v="51" actId="1076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90A26D6B-9D04-4A8C-BD9D-D8F7BC12F118}" dt="2024-09-10T06:04:14.197" v="56" actId="1076"/>
          <ac:picMkLst>
            <pc:docMk/>
            <pc:sldMk cId="4010063240" sldId="375"/>
            <ac:picMk id="27" creationId="{623E4332-6BDE-09C3-600D-155E45001312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  <pc:sldChg chg="addSp delSp modSp mod">
        <pc:chgData name="瑛莉菜 羽田" userId="64c7e7a027abc1d1" providerId="LiveId" clId="{AD9D6537-3635-43A0-841E-500BECF0B1EC}" dt="2024-09-09T08:08:11.921" v="117" actId="14100"/>
        <pc:sldMkLst>
          <pc:docMk/>
          <pc:sldMk cId="4010063240" sldId="375"/>
        </pc:sldMkLst>
        <pc:spChg chg="mod">
          <ac:chgData name="瑛莉菜 羽田" userId="64c7e7a027abc1d1" providerId="LiveId" clId="{AD9D6537-3635-43A0-841E-500BECF0B1EC}" dt="2024-09-09T08:05:41.645" v="9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9D6537-3635-43A0-841E-500BECF0B1EC}" dt="2024-09-09T08:00:42.22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D9D6537-3635-43A0-841E-500BECF0B1EC}" dt="2024-09-09T08:01:42.832" v="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9D6537-3635-43A0-841E-500BECF0B1EC}" dt="2024-09-09T08:00:21.69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0:28.393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8:11.921" v="117" actId="1410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D9D6537-3635-43A0-841E-500BECF0B1EC}" dt="2024-09-09T08:06:21.669" v="103" actId="14100"/>
          <ac:picMkLst>
            <pc:docMk/>
            <pc:sldMk cId="4010063240" sldId="375"/>
            <ac:picMk id="5" creationId="{EC8C2C1A-2D9B-1DA4-E250-5FE9AE897D44}"/>
          </ac:picMkLst>
        </pc:picChg>
        <pc:picChg chg="del">
          <ac:chgData name="瑛莉菜 羽田" userId="64c7e7a027abc1d1" providerId="LiveId" clId="{AD9D6537-3635-43A0-841E-500BECF0B1EC}" dt="2024-09-09T08:06:16.741" v="101" actId="478"/>
          <ac:picMkLst>
            <pc:docMk/>
            <pc:sldMk cId="4010063240" sldId="375"/>
            <ac:picMk id="6" creationId="{1135EECE-504F-9424-ACC0-FE9A43FC3E48}"/>
          </ac:picMkLst>
        </pc:picChg>
        <pc:picChg chg="del">
          <ac:chgData name="瑛莉菜 羽田" userId="64c7e7a027abc1d1" providerId="LiveId" clId="{AD9D6537-3635-43A0-841E-500BECF0B1EC}" dt="2024-09-09T08:06:23.273" v="105" actId="478"/>
          <ac:picMkLst>
            <pc:docMk/>
            <pc:sldMk cId="4010063240" sldId="375"/>
            <ac:picMk id="8" creationId="{177B220F-D93E-3FE7-549B-B287A9F85141}"/>
          </ac:picMkLst>
        </pc:picChg>
        <pc:picChg chg="add mod">
          <ac:chgData name="瑛莉菜 羽田" userId="64c7e7a027abc1d1" providerId="LiveId" clId="{AD9D6537-3635-43A0-841E-500BECF0B1EC}" dt="2024-09-09T08:06:51.786" v="109" actId="14100"/>
          <ac:picMkLst>
            <pc:docMk/>
            <pc:sldMk cId="4010063240" sldId="375"/>
            <ac:picMk id="9" creationId="{A34A0D4C-F3BA-D1AB-19F7-68A1BE4C89B8}"/>
          </ac:picMkLst>
        </pc:picChg>
        <pc:picChg chg="del">
          <ac:chgData name="瑛莉菜 羽田" userId="64c7e7a027abc1d1" providerId="LiveId" clId="{AD9D6537-3635-43A0-841E-500BECF0B1EC}" dt="2024-09-09T08:06:22.801" v="104" actId="478"/>
          <ac:picMkLst>
            <pc:docMk/>
            <pc:sldMk cId="4010063240" sldId="375"/>
            <ac:picMk id="12" creationId="{33D79CC4-8718-ECD8-6487-89CBC6A8A6E2}"/>
          </ac:picMkLst>
        </pc:picChg>
        <pc:picChg chg="add mod">
          <ac:chgData name="瑛莉菜 羽田" userId="64c7e7a027abc1d1" providerId="LiveId" clId="{AD9D6537-3635-43A0-841E-500BECF0B1EC}" dt="2024-09-09T08:07:24.921" v="112" actId="1076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  <pc:sldChg chg="addSp delSp modSp mod">
        <pc:chgData name="瑛莉菜 羽田" userId="64c7e7a027abc1d1" providerId="LiveId" clId="{574DA007-DF8F-4423-BFFC-382B1C2C0633}" dt="2024-09-10T05:52:10.589" v="38" actId="1076"/>
        <pc:sldMkLst>
          <pc:docMk/>
          <pc:sldMk cId="4010063240" sldId="375"/>
        </pc:sldMkLst>
        <pc:spChg chg="mod">
          <ac:chgData name="瑛莉菜 羽田" userId="64c7e7a027abc1d1" providerId="LiveId" clId="{574DA007-DF8F-4423-BFFC-382B1C2C0633}" dt="2024-09-10T05:39:41.330" v="1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74DA007-DF8F-4423-BFFC-382B1C2C0633}" dt="2024-09-10T05:41:56.114" v="1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74DA007-DF8F-4423-BFFC-382B1C2C0633}" dt="2024-09-10T05:38:57.846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74DA007-DF8F-4423-BFFC-382B1C2C0633}" dt="2024-09-10T05:39:05.536" v="14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574DA007-DF8F-4423-BFFC-382B1C2C0633}" dt="2024-09-10T05:52:06.325" v="35" actId="1076"/>
          <ac:picMkLst>
            <pc:docMk/>
            <pc:sldMk cId="4010063240" sldId="375"/>
            <ac:picMk id="5" creationId="{23C3FA93-B9CE-20E1-E34E-74D94AE855C0}"/>
          </ac:picMkLst>
        </pc:picChg>
        <pc:picChg chg="del">
          <ac:chgData name="瑛莉菜 羽田" userId="64c7e7a027abc1d1" providerId="LiveId" clId="{574DA007-DF8F-4423-BFFC-382B1C2C0633}" dt="2024-09-10T05:48:37.754" v="19" actId="478"/>
          <ac:picMkLst>
            <pc:docMk/>
            <pc:sldMk cId="4010063240" sldId="375"/>
            <ac:picMk id="6" creationId="{0F0EA4AA-A86E-702F-E8E7-64514FD264D4}"/>
          </ac:picMkLst>
        </pc:picChg>
        <pc:picChg chg="del">
          <ac:chgData name="瑛莉菜 羽田" userId="64c7e7a027abc1d1" providerId="LiveId" clId="{574DA007-DF8F-4423-BFFC-382B1C2C0633}" dt="2024-09-10T05:48:38.383" v="20" actId="478"/>
          <ac:picMkLst>
            <pc:docMk/>
            <pc:sldMk cId="4010063240" sldId="375"/>
            <ac:picMk id="8" creationId="{EBB7296C-D00D-E28B-1260-ED685A9A6BF8}"/>
          </ac:picMkLst>
        </pc:picChg>
        <pc:picChg chg="add mod">
          <ac:chgData name="瑛莉菜 羽田" userId="64c7e7a027abc1d1" providerId="LiveId" clId="{574DA007-DF8F-4423-BFFC-382B1C2C0633}" dt="2024-09-10T05:52:10.589" v="38" actId="1076"/>
          <ac:picMkLst>
            <pc:docMk/>
            <pc:sldMk cId="4010063240" sldId="375"/>
            <ac:picMk id="9" creationId="{DBFED8D4-8673-E406-E4E7-C7057392DB29}"/>
          </ac:picMkLst>
        </pc:picChg>
        <pc:picChg chg="del">
          <ac:chgData name="瑛莉菜 羽田" userId="64c7e7a027abc1d1" providerId="LiveId" clId="{574DA007-DF8F-4423-BFFC-382B1C2C0633}" dt="2024-09-10T05:48:38.792" v="21" actId="478"/>
          <ac:picMkLst>
            <pc:docMk/>
            <pc:sldMk cId="4010063240" sldId="375"/>
            <ac:picMk id="12" creationId="{D69F8A15-0F64-0F98-5113-8ED7361898BA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  <pc:sldChg chg="addSp delSp modSp mod">
        <pc:chgData name="瑛莉菜 羽田" userId="64c7e7a027abc1d1" providerId="LiveId" clId="{C4FF468D-4D78-46C5-B714-B55AC0D05585}" dt="2024-09-09T08:15:15.476" v="75" actId="1076"/>
        <pc:sldMkLst>
          <pc:docMk/>
          <pc:sldMk cId="4010063240" sldId="375"/>
        </pc:sldMkLst>
        <pc:spChg chg="mod">
          <ac:chgData name="瑛莉菜 羽田" userId="64c7e7a027abc1d1" providerId="LiveId" clId="{C4FF468D-4D78-46C5-B714-B55AC0D05585}" dt="2024-09-09T08:11:25.300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FF468D-4D78-46C5-B714-B55AC0D05585}" dt="2024-09-09T08:12:24.340" v="5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FF468D-4D78-46C5-B714-B55AC0D05585}" dt="2024-09-09T08:10:14.132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27.119" v="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42.455" v="1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C4FF468D-4D78-46C5-B714-B55AC0D05585}" dt="2024-09-09T08:13:47.367" v="57" actId="478"/>
          <ac:picMkLst>
            <pc:docMk/>
            <pc:sldMk cId="4010063240" sldId="375"/>
            <ac:picMk id="5" creationId="{EC8C2C1A-2D9B-1DA4-E250-5FE9AE897D44}"/>
          </ac:picMkLst>
        </pc:picChg>
        <pc:picChg chg="add mod">
          <ac:chgData name="瑛莉菜 羽田" userId="64c7e7a027abc1d1" providerId="LiveId" clId="{C4FF468D-4D78-46C5-B714-B55AC0D05585}" dt="2024-09-09T08:13:51.550" v="59" actId="14100"/>
          <ac:picMkLst>
            <pc:docMk/>
            <pc:sldMk cId="4010063240" sldId="375"/>
            <ac:picMk id="6" creationId="{4FBF91AA-80DD-3840-54DA-4CBE1DE671C1}"/>
          </ac:picMkLst>
        </pc:picChg>
        <pc:picChg chg="add mod">
          <ac:chgData name="瑛莉菜 羽田" userId="64c7e7a027abc1d1" providerId="LiveId" clId="{C4FF468D-4D78-46C5-B714-B55AC0D05585}" dt="2024-09-09T08:14:35.094" v="68" actId="1076"/>
          <ac:picMkLst>
            <pc:docMk/>
            <pc:sldMk cId="4010063240" sldId="375"/>
            <ac:picMk id="8" creationId="{227D4D71-79D8-D555-8950-9923BA3BF535}"/>
          </ac:picMkLst>
        </pc:picChg>
        <pc:picChg chg="del">
          <ac:chgData name="瑛莉菜 羽田" userId="64c7e7a027abc1d1" providerId="LiveId" clId="{C4FF468D-4D78-46C5-B714-B55AC0D05585}" dt="2024-09-09T08:14:04.786" v="61" actId="478"/>
          <ac:picMkLst>
            <pc:docMk/>
            <pc:sldMk cId="4010063240" sldId="375"/>
            <ac:picMk id="9" creationId="{A34A0D4C-F3BA-D1AB-19F7-68A1BE4C89B8}"/>
          </ac:picMkLst>
        </pc:picChg>
        <pc:picChg chg="add mod">
          <ac:chgData name="瑛莉菜 羽田" userId="64c7e7a027abc1d1" providerId="LiveId" clId="{C4FF468D-4D78-46C5-B714-B55AC0D05585}" dt="2024-09-09T08:15:15.476" v="75" actId="1076"/>
          <ac:picMkLst>
            <pc:docMk/>
            <pc:sldMk cId="4010063240" sldId="375"/>
            <ac:picMk id="12" creationId="{DA1710B0-ACD8-A776-D959-772E58855AA3}"/>
          </ac:picMkLst>
        </pc:picChg>
        <pc:picChg chg="del">
          <ac:chgData name="瑛莉菜 羽田" userId="64c7e7a027abc1d1" providerId="LiveId" clId="{C4FF468D-4D78-46C5-B714-B55AC0D05585}" dt="2024-09-09T08:14:04.244" v="60" actId="478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  <pc:sldChg chg="addSp delSp modSp mod">
        <pc:chgData name="瑛莉菜 羽田" userId="64c7e7a027abc1d1" providerId="LiveId" clId="{C4612BEC-09AE-485E-9ADA-A0002A11E5BD}" dt="2024-09-10T05:34:29.704" v="64" actId="1076"/>
        <pc:sldMkLst>
          <pc:docMk/>
          <pc:sldMk cId="4010063240" sldId="375"/>
        </pc:sldMkLst>
        <pc:spChg chg="mod">
          <ac:chgData name="瑛莉菜 羽田" userId="64c7e7a027abc1d1" providerId="LiveId" clId="{C4612BEC-09AE-485E-9ADA-A0002A11E5BD}" dt="2024-09-10T05:32:24.236" v="5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612BEC-09AE-485E-9ADA-A0002A11E5BD}" dt="2024-09-10T05:33:00.234" v="5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612BEC-09AE-485E-9ADA-A0002A11E5BD}" dt="2024-09-10T04:21:46.772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612BEC-09AE-485E-9ADA-A0002A11E5BD}" dt="2024-09-10T05:30:53.369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C4612BEC-09AE-485E-9ADA-A0002A11E5BD}" dt="2024-09-10T05:30:42.545" v="15" actId="478"/>
          <ac:picMkLst>
            <pc:docMk/>
            <pc:sldMk cId="4010063240" sldId="375"/>
            <ac:picMk id="5" creationId="{15F727D2-5A52-9B41-24C7-F7816F7BE063}"/>
          </ac:picMkLst>
        </pc:picChg>
        <pc:picChg chg="add mod">
          <ac:chgData name="瑛莉菜 羽田" userId="64c7e7a027abc1d1" providerId="LiveId" clId="{C4612BEC-09AE-485E-9ADA-A0002A11E5BD}" dt="2024-09-10T05:33:19.231" v="58" actId="1076"/>
          <ac:picMkLst>
            <pc:docMk/>
            <pc:sldMk cId="4010063240" sldId="375"/>
            <ac:picMk id="6" creationId="{0F0EA4AA-A86E-702F-E8E7-64514FD264D4}"/>
          </ac:picMkLst>
        </pc:picChg>
        <pc:picChg chg="add mod">
          <ac:chgData name="瑛莉菜 羽田" userId="64c7e7a027abc1d1" providerId="LiveId" clId="{C4612BEC-09AE-485E-9ADA-A0002A11E5BD}" dt="2024-09-10T05:34:08.352" v="61" actId="1076"/>
          <ac:picMkLst>
            <pc:docMk/>
            <pc:sldMk cId="4010063240" sldId="375"/>
            <ac:picMk id="8" creationId="{EBB7296C-D00D-E28B-1260-ED685A9A6BF8}"/>
          </ac:picMkLst>
        </pc:picChg>
        <pc:picChg chg="del">
          <ac:chgData name="瑛莉菜 羽田" userId="64c7e7a027abc1d1" providerId="LiveId" clId="{C4612BEC-09AE-485E-9ADA-A0002A11E5BD}" dt="2024-09-10T05:30:43.555" v="17" actId="478"/>
          <ac:picMkLst>
            <pc:docMk/>
            <pc:sldMk cId="4010063240" sldId="375"/>
            <ac:picMk id="9" creationId="{2589A270-C708-DEDC-B3C2-37D8BC7E2177}"/>
          </ac:picMkLst>
        </pc:picChg>
        <pc:picChg chg="add mod">
          <ac:chgData name="瑛莉菜 羽田" userId="64c7e7a027abc1d1" providerId="LiveId" clId="{C4612BEC-09AE-485E-9ADA-A0002A11E5BD}" dt="2024-09-10T05:34:29.704" v="64" actId="1076"/>
          <ac:picMkLst>
            <pc:docMk/>
            <pc:sldMk cId="4010063240" sldId="375"/>
            <ac:picMk id="12" creationId="{D69F8A15-0F64-0F98-5113-8ED7361898BA}"/>
          </ac:picMkLst>
        </pc:picChg>
        <pc:picChg chg="del">
          <ac:chgData name="瑛莉菜 羽田" userId="64c7e7a027abc1d1" providerId="LiveId" clId="{C4612BEC-09AE-485E-9ADA-A0002A11E5BD}" dt="2024-09-10T05:30:43.208" v="16" actId="478"/>
          <ac:picMkLst>
            <pc:docMk/>
            <pc:sldMk cId="4010063240" sldId="375"/>
            <ac:picMk id="13" creationId="{593A0BFB-91F6-A4C3-212D-7BCF5F93EA82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  <pc:sldChg chg="addSp delSp modSp mod">
        <pc:chgData name="瑛莉菜 羽田" userId="64c7e7a027abc1d1" providerId="LiveId" clId="{BC0426D4-D8FF-498C-AB50-8B14D3972075}" dt="2024-09-10T03:25:39.161" v="84" actId="1076"/>
        <pc:sldMkLst>
          <pc:docMk/>
          <pc:sldMk cId="4010063240" sldId="375"/>
        </pc:sldMkLst>
        <pc:spChg chg="mod">
          <ac:chgData name="瑛莉菜 羽田" userId="64c7e7a027abc1d1" providerId="LiveId" clId="{BC0426D4-D8FF-498C-AB50-8B14D3972075}" dt="2024-09-10T03:22:55.943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C0426D4-D8FF-498C-AB50-8B14D3972075}" dt="2024-09-10T03:23:26.048" v="5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C0426D4-D8FF-498C-AB50-8B14D3972075}" dt="2024-09-10T03:22:21.786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C0426D4-D8FF-498C-AB50-8B14D3972075}" dt="2024-09-10T03:22:30.240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C0426D4-D8FF-498C-AB50-8B14D3972075}" dt="2024-09-10T03:24:20.538" v="70" actId="1076"/>
          <ac:picMkLst>
            <pc:docMk/>
            <pc:sldMk cId="4010063240" sldId="375"/>
            <ac:picMk id="5" creationId="{AC5D3112-8B1B-1282-C824-6568D768906B}"/>
          </ac:picMkLst>
        </pc:picChg>
        <pc:picChg chg="del">
          <ac:chgData name="瑛莉菜 羽田" userId="64c7e7a027abc1d1" providerId="LiveId" clId="{BC0426D4-D8FF-498C-AB50-8B14D3972075}" dt="2024-09-10T03:23:29.777" v="60" actId="478"/>
          <ac:picMkLst>
            <pc:docMk/>
            <pc:sldMk cId="4010063240" sldId="375"/>
            <ac:picMk id="6" creationId="{AC794ED6-96BB-27ED-B7C4-809607883AFA}"/>
          </ac:picMkLst>
        </pc:picChg>
        <pc:picChg chg="del">
          <ac:chgData name="瑛莉菜 羽田" userId="64c7e7a027abc1d1" providerId="LiveId" clId="{BC0426D4-D8FF-498C-AB50-8B14D3972075}" dt="2024-09-10T03:23:30.343" v="61" actId="478"/>
          <ac:picMkLst>
            <pc:docMk/>
            <pc:sldMk cId="4010063240" sldId="375"/>
            <ac:picMk id="8" creationId="{6D3C2BBB-DFD9-A2D7-3D5F-BC1D2ECF94A6}"/>
          </ac:picMkLst>
        </pc:picChg>
        <pc:picChg chg="add mod">
          <ac:chgData name="瑛莉菜 羽田" userId="64c7e7a027abc1d1" providerId="LiveId" clId="{BC0426D4-D8FF-498C-AB50-8B14D3972075}" dt="2024-09-10T03:24:26.121" v="72" actId="1076"/>
          <ac:picMkLst>
            <pc:docMk/>
            <pc:sldMk cId="4010063240" sldId="375"/>
            <ac:picMk id="9" creationId="{6CBB89E2-1269-BC1C-5CB7-5AE08936DABC}"/>
          </ac:picMkLst>
        </pc:picChg>
        <pc:picChg chg="del">
          <ac:chgData name="瑛莉菜 羽田" userId="64c7e7a027abc1d1" providerId="LiveId" clId="{BC0426D4-D8FF-498C-AB50-8B14D3972075}" dt="2024-09-10T03:23:30.725" v="62" actId="478"/>
          <ac:picMkLst>
            <pc:docMk/>
            <pc:sldMk cId="4010063240" sldId="375"/>
            <ac:picMk id="12" creationId="{1BC4AD53-76B3-49FD-EC90-B3DC0AB4025F}"/>
          </ac:picMkLst>
        </pc:picChg>
        <pc:picChg chg="add mod">
          <ac:chgData name="瑛莉菜 羽田" userId="64c7e7a027abc1d1" providerId="LiveId" clId="{BC0426D4-D8FF-498C-AB50-8B14D3972075}" dt="2024-09-10T03:24:48.132" v="76" actId="1076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BC0426D4-D8FF-498C-AB50-8B14D3972075}" dt="2024-09-10T03:25:07.681" v="81" actId="1076"/>
          <ac:picMkLst>
            <pc:docMk/>
            <pc:sldMk cId="4010063240" sldId="375"/>
            <ac:picMk id="18" creationId="{C9F1403B-28D3-3EC1-CF7B-4EA22F09BC87}"/>
          </ac:picMkLst>
        </pc:picChg>
        <pc:picChg chg="add mod">
          <ac:chgData name="瑛莉菜 羽田" userId="64c7e7a027abc1d1" providerId="LiveId" clId="{BC0426D4-D8FF-498C-AB50-8B14D3972075}" dt="2024-09-10T03:25:39.161" v="84" actId="1076"/>
          <ac:picMkLst>
            <pc:docMk/>
            <pc:sldMk cId="4010063240" sldId="375"/>
            <ac:picMk id="21" creationId="{3F7AAAA4-EDBD-D246-4A49-6E8B7AC16916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  <pc:sldChg chg="addSp delSp modSp mod">
        <pc:chgData name="瑛莉菜 羽田" userId="64c7e7a027abc1d1" providerId="LiveId" clId="{937F76DC-A818-4C9F-ABC9-82803FE0407D}" dt="2024-09-09T07:50:11.109" v="56" actId="14100"/>
        <pc:sldMkLst>
          <pc:docMk/>
          <pc:sldMk cId="4010063240" sldId="375"/>
        </pc:sldMkLst>
        <pc:spChg chg="mod">
          <ac:chgData name="瑛莉菜 羽田" userId="64c7e7a027abc1d1" providerId="LiveId" clId="{937F76DC-A818-4C9F-ABC9-82803FE0407D}" dt="2024-09-09T07:47:56.105" v="3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7F76DC-A818-4C9F-ABC9-82803FE0407D}" dt="2024-09-09T07:48:24.712" v="3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7F76DC-A818-4C9F-ABC9-82803FE0407D}" dt="2024-09-09T07:47:22.11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7F76DC-A818-4C9F-ABC9-82803FE0407D}" dt="2024-09-09T07:47:30.116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7F76DC-A818-4C9F-ABC9-82803FE0407D}" dt="2024-09-09T07:48:44.567" v="37" actId="478"/>
          <ac:picMkLst>
            <pc:docMk/>
            <pc:sldMk cId="4010063240" sldId="375"/>
            <ac:picMk id="5" creationId="{695C7DD8-8CDE-194F-0A50-65CF1FE049A9}"/>
          </ac:picMkLst>
        </pc:picChg>
        <pc:picChg chg="add mod">
          <ac:chgData name="瑛莉菜 羽田" userId="64c7e7a027abc1d1" providerId="LiveId" clId="{937F76DC-A818-4C9F-ABC9-82803FE0407D}" dt="2024-09-09T07:48:50.612" v="39" actId="14100"/>
          <ac:picMkLst>
            <pc:docMk/>
            <pc:sldMk cId="4010063240" sldId="375"/>
            <ac:picMk id="6" creationId="{1135EECE-504F-9424-ACC0-FE9A43FC3E48}"/>
          </ac:picMkLst>
        </pc:picChg>
        <pc:picChg chg="add mod">
          <ac:chgData name="瑛莉菜 羽田" userId="64c7e7a027abc1d1" providerId="LiveId" clId="{937F76DC-A818-4C9F-ABC9-82803FE0407D}" dt="2024-09-09T07:50:04.823" v="53" actId="1076"/>
          <ac:picMkLst>
            <pc:docMk/>
            <pc:sldMk cId="4010063240" sldId="375"/>
            <ac:picMk id="8" creationId="{177B220F-D93E-3FE7-549B-B287A9F85141}"/>
          </ac:picMkLst>
        </pc:picChg>
        <pc:picChg chg="del">
          <ac:chgData name="瑛莉菜 羽田" userId="64c7e7a027abc1d1" providerId="LiveId" clId="{937F76DC-A818-4C9F-ABC9-82803FE0407D}" dt="2024-09-09T07:48:52.233" v="41" actId="478"/>
          <ac:picMkLst>
            <pc:docMk/>
            <pc:sldMk cId="4010063240" sldId="375"/>
            <ac:picMk id="9" creationId="{841D5187-ECE4-6A97-AEB5-640688B29174}"/>
          </ac:picMkLst>
        </pc:picChg>
        <pc:picChg chg="add mod">
          <ac:chgData name="瑛莉菜 羽田" userId="64c7e7a027abc1d1" providerId="LiveId" clId="{937F76DC-A818-4C9F-ABC9-82803FE0407D}" dt="2024-09-09T07:50:11.109" v="56" actId="14100"/>
          <ac:picMkLst>
            <pc:docMk/>
            <pc:sldMk cId="4010063240" sldId="375"/>
            <ac:picMk id="12" creationId="{33D79CC4-8718-ECD8-6487-89CBC6A8A6E2}"/>
          </ac:picMkLst>
        </pc:picChg>
        <pc:picChg chg="del">
          <ac:chgData name="瑛莉菜 羽田" userId="64c7e7a027abc1d1" providerId="LiveId" clId="{937F76DC-A818-4C9F-ABC9-82803FE0407D}" dt="2024-09-09T07:48:51.766" v="40" actId="478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  <pc:sldChg chg="addSp delSp modSp mod">
        <pc:chgData name="瑛莉菜 羽田" userId="64c7e7a027abc1d1" providerId="LiveId" clId="{E3D4F9FA-4217-4261-99FB-76A06064D0EB}" dt="2024-09-10T03:19:56.346" v="85" actId="1076"/>
        <pc:sldMkLst>
          <pc:docMk/>
          <pc:sldMk cId="4010063240" sldId="375"/>
        </pc:sldMkLst>
        <pc:spChg chg="mod">
          <ac:chgData name="瑛莉菜 羽田" userId="64c7e7a027abc1d1" providerId="LiveId" clId="{E3D4F9FA-4217-4261-99FB-76A06064D0EB}" dt="2024-09-10T03:16:59.247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3D4F9FA-4217-4261-99FB-76A06064D0EB}" dt="2024-09-10T03:17:37.784" v="6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3D4F9FA-4217-4261-99FB-76A06064D0EB}" dt="2024-09-10T03:15:59.17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3D4F9FA-4217-4261-99FB-76A06064D0EB}" dt="2024-09-10T03:16:08.57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E3D4F9FA-4217-4261-99FB-76A06064D0EB}" dt="2024-09-10T03:17:02.965" v="54" actId="478"/>
          <ac:picMkLst>
            <pc:docMk/>
            <pc:sldMk cId="4010063240" sldId="375"/>
            <ac:picMk id="5" creationId="{362357D2-4DC3-B2F4-3D27-7CCAA577C4F5}"/>
          </ac:picMkLst>
        </pc:picChg>
        <pc:picChg chg="add mod">
          <ac:chgData name="瑛莉菜 羽田" userId="64c7e7a027abc1d1" providerId="LiveId" clId="{E3D4F9FA-4217-4261-99FB-76A06064D0EB}" dt="2024-09-10T03:18:26.466" v="65" actId="1076"/>
          <ac:picMkLst>
            <pc:docMk/>
            <pc:sldMk cId="4010063240" sldId="375"/>
            <ac:picMk id="6" creationId="{AC794ED6-96BB-27ED-B7C4-809607883AFA}"/>
          </ac:picMkLst>
        </pc:picChg>
        <pc:picChg chg="add mod">
          <ac:chgData name="瑛莉菜 羽田" userId="64c7e7a027abc1d1" providerId="LiveId" clId="{E3D4F9FA-4217-4261-99FB-76A06064D0EB}" dt="2024-09-10T03:18:57.020" v="70" actId="1076"/>
          <ac:picMkLst>
            <pc:docMk/>
            <pc:sldMk cId="4010063240" sldId="375"/>
            <ac:picMk id="8" creationId="{6D3C2BBB-DFD9-A2D7-3D5F-BC1D2ECF94A6}"/>
          </ac:picMkLst>
        </pc:picChg>
        <pc:picChg chg="del">
          <ac:chgData name="瑛莉菜 羽田" userId="64c7e7a027abc1d1" providerId="LiveId" clId="{E3D4F9FA-4217-4261-99FB-76A06064D0EB}" dt="2024-09-10T03:17:04.086" v="56" actId="478"/>
          <ac:picMkLst>
            <pc:docMk/>
            <pc:sldMk cId="4010063240" sldId="375"/>
            <ac:picMk id="9" creationId="{6D554058-3577-9C30-70D4-E85F0D85C62D}"/>
          </ac:picMkLst>
        </pc:picChg>
        <pc:picChg chg="add mod">
          <ac:chgData name="瑛莉菜 羽田" userId="64c7e7a027abc1d1" providerId="LiveId" clId="{E3D4F9FA-4217-4261-99FB-76A06064D0EB}" dt="2024-09-10T03:19:17.366" v="75" actId="1076"/>
          <ac:picMkLst>
            <pc:docMk/>
            <pc:sldMk cId="4010063240" sldId="375"/>
            <ac:picMk id="12" creationId="{1BC4AD53-76B3-49FD-EC90-B3DC0AB4025F}"/>
          </ac:picMkLst>
        </pc:picChg>
        <pc:picChg chg="del">
          <ac:chgData name="瑛莉菜 羽田" userId="64c7e7a027abc1d1" providerId="LiveId" clId="{E3D4F9FA-4217-4261-99FB-76A06064D0EB}" dt="2024-09-10T03:17:03.527" v="55" actId="478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E3D4F9FA-4217-4261-99FB-76A06064D0EB}" dt="2024-09-10T03:19:56.346" v="85" actId="1076"/>
          <ac:picMkLst>
            <pc:docMk/>
            <pc:sldMk cId="4010063240" sldId="375"/>
            <ac:picMk id="17" creationId="{3F1F883D-7697-BBE0-3390-156397C0AF66}"/>
          </ac:picMkLst>
        </pc:picChg>
        <pc:picChg chg="add mod">
          <ac:chgData name="瑛莉菜 羽田" userId="64c7e7a027abc1d1" providerId="LiveId" clId="{E3D4F9FA-4217-4261-99FB-76A06064D0EB}" dt="2024-09-10T03:19:47.604" v="83" actId="1076"/>
          <ac:picMkLst>
            <pc:docMk/>
            <pc:sldMk cId="4010063240" sldId="375"/>
            <ac:picMk id="19" creationId="{684D5D22-F095-AAFD-0D28-3319C9C166FE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  <pc:sldChg chg="addSp delSp modSp mod">
        <pc:chgData name="瑛莉菜 羽田" userId="64c7e7a027abc1d1" providerId="LiveId" clId="{17ADA02D-003E-48BA-9884-AB8AE95E0D50}" dt="2024-09-10T02:34:30.625" v="105" actId="14100"/>
        <pc:sldMkLst>
          <pc:docMk/>
          <pc:sldMk cId="4010063240" sldId="375"/>
        </pc:sldMkLst>
        <pc:spChg chg="mod">
          <ac:chgData name="瑛莉菜 羽田" userId="64c7e7a027abc1d1" providerId="LiveId" clId="{17ADA02D-003E-48BA-9884-AB8AE95E0D50}" dt="2024-09-10T02:31:59.227" v="5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7ADA02D-003E-48BA-9884-AB8AE95E0D50}" dt="2024-09-10T02:31:30.260" v="3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7ADA02D-003E-48BA-9884-AB8AE95E0D50}" dt="2024-09-10T02:32:23.472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7ADA02D-003E-48BA-9884-AB8AE95E0D50}" dt="2024-09-10T02:31:10.427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7ADA02D-003E-48BA-9884-AB8AE95E0D50}" dt="2024-09-10T02:31:20.055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7ADA02D-003E-48BA-9884-AB8AE95E0D50}" dt="2024-09-10T02:33:00.711" v="75" actId="1076"/>
          <ac:picMkLst>
            <pc:docMk/>
            <pc:sldMk cId="4010063240" sldId="375"/>
            <ac:picMk id="5" creationId="{BE44B779-3F99-6D2F-8A96-CA01CBB23D5C}"/>
          </ac:picMkLst>
        </pc:picChg>
        <pc:picChg chg="del">
          <ac:chgData name="瑛莉菜 羽田" userId="64c7e7a027abc1d1" providerId="LiveId" clId="{17ADA02D-003E-48BA-9884-AB8AE95E0D50}" dt="2024-09-10T02:32:52.678" v="70" actId="478"/>
          <ac:picMkLst>
            <pc:docMk/>
            <pc:sldMk cId="4010063240" sldId="375"/>
            <ac:picMk id="6" creationId="{6F32B79C-6218-4003-B97F-FEB652DE7516}"/>
          </ac:picMkLst>
        </pc:picChg>
        <pc:picChg chg="del">
          <ac:chgData name="瑛莉菜 羽田" userId="64c7e7a027abc1d1" providerId="LiveId" clId="{17ADA02D-003E-48BA-9884-AB8AE95E0D50}" dt="2024-09-10T02:32:53.444" v="71" actId="478"/>
          <ac:picMkLst>
            <pc:docMk/>
            <pc:sldMk cId="4010063240" sldId="375"/>
            <ac:picMk id="8" creationId="{EEF698D3-1BE5-076A-3DE4-504DA3568311}"/>
          </ac:picMkLst>
        </pc:picChg>
        <pc:picChg chg="add del mod">
          <ac:chgData name="瑛莉菜 羽田" userId="64c7e7a027abc1d1" providerId="LiveId" clId="{17ADA02D-003E-48BA-9884-AB8AE95E0D50}" dt="2024-09-10T02:33:15.275" v="79" actId="478"/>
          <ac:picMkLst>
            <pc:docMk/>
            <pc:sldMk cId="4010063240" sldId="375"/>
            <ac:picMk id="9" creationId="{6F4A4F98-2E63-B731-831F-3223CB0BBE11}"/>
          </ac:picMkLst>
        </pc:picChg>
        <pc:picChg chg="add mod">
          <ac:chgData name="瑛莉菜 羽田" userId="64c7e7a027abc1d1" providerId="LiveId" clId="{17ADA02D-003E-48BA-9884-AB8AE95E0D50}" dt="2024-09-10T02:33:31.333" v="84" actId="1076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17ADA02D-003E-48BA-9884-AB8AE95E0D50}" dt="2024-09-10T02:32:54.057" v="72" actId="478"/>
          <ac:picMkLst>
            <pc:docMk/>
            <pc:sldMk cId="4010063240" sldId="375"/>
            <ac:picMk id="13" creationId="{A357B7BD-D505-E251-0438-A91F5CD2B93C}"/>
          </ac:picMkLst>
        </pc:picChg>
        <pc:picChg chg="add mod">
          <ac:chgData name="瑛莉菜 羽田" userId="64c7e7a027abc1d1" providerId="LiveId" clId="{17ADA02D-003E-48BA-9884-AB8AE95E0D50}" dt="2024-09-10T02:34:27.764" v="103" actId="1076"/>
          <ac:picMkLst>
            <pc:docMk/>
            <pc:sldMk cId="4010063240" sldId="375"/>
            <ac:picMk id="16" creationId="{ACB1DFF5-4449-DC98-9B15-6C3742D7622C}"/>
          </ac:picMkLst>
        </pc:picChg>
        <pc:picChg chg="add mod">
          <ac:chgData name="瑛莉菜 羽田" userId="64c7e7a027abc1d1" providerId="LiveId" clId="{17ADA02D-003E-48BA-9884-AB8AE95E0D50}" dt="2024-09-10T02:34:30.625" v="105" actId="14100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  <pc:sldChg chg="addSp delSp modSp mod">
        <pc:chgData name="瑛莉菜 羽田" userId="64c7e7a027abc1d1" providerId="LiveId" clId="{9D2FAAD9-3D8E-41AC-B353-7C4357C96401}" dt="2024-09-10T05:58:37.282" v="20" actId="1076"/>
        <pc:sldMkLst>
          <pc:docMk/>
          <pc:sldMk cId="4010063240" sldId="375"/>
        </pc:sldMkLst>
        <pc:spChg chg="mod">
          <ac:chgData name="瑛莉菜 羽田" userId="64c7e7a027abc1d1" providerId="LiveId" clId="{9D2FAAD9-3D8E-41AC-B353-7C4357C96401}" dt="2024-09-10T05:57:06.719" v="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D2FAAD9-3D8E-41AC-B353-7C4357C96401}" dt="2024-09-10T05:57:27.801" v="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D2FAAD9-3D8E-41AC-B353-7C4357C96401}" dt="2024-09-10T05:56:46.89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D2FAAD9-3D8E-41AC-B353-7C4357C96401}" dt="2024-09-10T05:56:54.94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D2FAAD9-3D8E-41AC-B353-7C4357C96401}" dt="2024-09-10T05:57:49.718" v="12" actId="1076"/>
          <ac:picMkLst>
            <pc:docMk/>
            <pc:sldMk cId="4010063240" sldId="375"/>
            <ac:picMk id="5" creationId="{071DE956-6418-EE4E-5456-582DF6A2B607}"/>
          </ac:picMkLst>
        </pc:picChg>
        <pc:picChg chg="del">
          <ac:chgData name="瑛莉菜 羽田" userId="64c7e7a027abc1d1" providerId="LiveId" clId="{9D2FAAD9-3D8E-41AC-B353-7C4357C96401}" dt="2024-09-10T05:57:32.338" v="6" actId="478"/>
          <ac:picMkLst>
            <pc:docMk/>
            <pc:sldMk cId="4010063240" sldId="375"/>
            <ac:picMk id="6" creationId="{54ED9409-D3F6-9958-9BF8-257A5577BD93}"/>
          </ac:picMkLst>
        </pc:picChg>
        <pc:picChg chg="del">
          <ac:chgData name="瑛莉菜 羽田" userId="64c7e7a027abc1d1" providerId="LiveId" clId="{9D2FAAD9-3D8E-41AC-B353-7C4357C96401}" dt="2024-09-10T05:57:32.884" v="7" actId="478"/>
          <ac:picMkLst>
            <pc:docMk/>
            <pc:sldMk cId="4010063240" sldId="375"/>
            <ac:picMk id="8" creationId="{88665CAC-4045-9E93-3594-56430CFE47CD}"/>
          </ac:picMkLst>
        </pc:picChg>
        <pc:picChg chg="add mod">
          <ac:chgData name="瑛莉菜 羽田" userId="64c7e7a027abc1d1" providerId="LiveId" clId="{9D2FAAD9-3D8E-41AC-B353-7C4357C96401}" dt="2024-09-10T05:58:37.282" v="20" actId="1076"/>
          <ac:picMkLst>
            <pc:docMk/>
            <pc:sldMk cId="4010063240" sldId="375"/>
            <ac:picMk id="9" creationId="{1F907D02-65D3-291C-A4AA-0769B2373162}"/>
          </ac:picMkLst>
        </pc:picChg>
        <pc:picChg chg="add mod">
          <ac:chgData name="瑛莉菜 羽田" userId="64c7e7a027abc1d1" providerId="LiveId" clId="{9D2FAAD9-3D8E-41AC-B353-7C4357C96401}" dt="2024-09-10T05:58:32.226" v="18" actId="1076"/>
          <ac:picMkLst>
            <pc:docMk/>
            <pc:sldMk cId="4010063240" sldId="375"/>
            <ac:picMk id="13" creationId="{AB2AF06D-6461-063F-25F6-8C14461A58E7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  <pc:sldChg chg="addSp delSp modSp mod">
        <pc:chgData name="瑛莉菜 羽田" userId="64c7e7a027abc1d1" providerId="LiveId" clId="{94F91E24-9C81-41AC-8DAC-69F7E45EEE92}" dt="2024-09-09T08:28:13.784" v="30"/>
        <pc:sldMkLst>
          <pc:docMk/>
          <pc:sldMk cId="4010063240" sldId="375"/>
        </pc:sldMkLst>
        <pc:spChg chg="mod">
          <ac:chgData name="瑛莉菜 羽田" userId="64c7e7a027abc1d1" providerId="LiveId" clId="{94F91E24-9C81-41AC-8DAC-69F7E45EEE92}" dt="2024-09-09T08:25:27.646" v="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4F91E24-9C81-41AC-8DAC-69F7E45EEE92}" dt="2024-09-09T08:26:18.113" v="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4F91E24-9C81-41AC-8DAC-69F7E45EEE92}" dt="2024-09-09T08:25:09.6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4F91E24-9C81-41AC-8DAC-69F7E45EEE92}" dt="2024-09-09T08:28:13.784" v="3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94F91E24-9C81-41AC-8DAC-69F7E45EEE92}" dt="2024-09-09T08:26:41.736" v="14" actId="14100"/>
          <ac:picMkLst>
            <pc:docMk/>
            <pc:sldMk cId="4010063240" sldId="375"/>
            <ac:picMk id="5" creationId="{4B86F815-CD40-9690-8629-3AF0FD5AFD70}"/>
          </ac:picMkLst>
        </pc:picChg>
        <pc:picChg chg="del">
          <ac:chgData name="瑛莉菜 羽田" userId="64c7e7a027abc1d1" providerId="LiveId" clId="{94F91E24-9C81-41AC-8DAC-69F7E45EEE92}" dt="2024-09-09T08:26:36.302" v="12" actId="478"/>
          <ac:picMkLst>
            <pc:docMk/>
            <pc:sldMk cId="4010063240" sldId="375"/>
            <ac:picMk id="6" creationId="{4FBF91AA-80DD-3840-54DA-4CBE1DE671C1}"/>
          </ac:picMkLst>
        </pc:picChg>
        <pc:picChg chg="del">
          <ac:chgData name="瑛莉菜 羽田" userId="64c7e7a027abc1d1" providerId="LiveId" clId="{94F91E24-9C81-41AC-8DAC-69F7E45EEE92}" dt="2024-09-09T08:26:43.420" v="15" actId="478"/>
          <ac:picMkLst>
            <pc:docMk/>
            <pc:sldMk cId="4010063240" sldId="375"/>
            <ac:picMk id="8" creationId="{227D4D71-79D8-D555-8950-9923BA3BF535}"/>
          </ac:picMkLst>
        </pc:picChg>
        <pc:picChg chg="add mod">
          <ac:chgData name="瑛莉菜 羽田" userId="64c7e7a027abc1d1" providerId="LiveId" clId="{94F91E24-9C81-41AC-8DAC-69F7E45EEE92}" dt="2024-09-09T08:27:16.255" v="23" actId="1076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94F91E24-9C81-41AC-8DAC-69F7E45EEE92}" dt="2024-09-09T08:26:43.860" v="16" actId="478"/>
          <ac:picMkLst>
            <pc:docMk/>
            <pc:sldMk cId="4010063240" sldId="375"/>
            <ac:picMk id="12" creationId="{DA1710B0-ACD8-A776-D959-772E58855AA3}"/>
          </ac:picMkLst>
        </pc:picChg>
        <pc:picChg chg="add mod">
          <ac:chgData name="瑛莉菜 羽田" userId="64c7e7a027abc1d1" providerId="LiveId" clId="{94F91E24-9C81-41AC-8DAC-69F7E45EEE92}" dt="2024-09-09T08:27:40.603" v="26" actId="1076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  <pc:sldChg chg="addSp delSp modSp mod">
        <pc:chgData name="瑛莉菜 羽田" userId="64c7e7a027abc1d1" providerId="LiveId" clId="{696A7A12-37A2-4D0B-9D19-635D9ACAFCBC}" dt="2024-09-10T04:07:08.523" v="94" actId="1076"/>
        <pc:sldMkLst>
          <pc:docMk/>
          <pc:sldMk cId="4010063240" sldId="375"/>
        </pc:sldMkLst>
        <pc:spChg chg="mod">
          <ac:chgData name="瑛莉菜 羽田" userId="64c7e7a027abc1d1" providerId="LiveId" clId="{696A7A12-37A2-4D0B-9D19-635D9ACAFCBC}" dt="2024-09-10T04:03:19.461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96A7A12-37A2-4D0B-9D19-635D9ACAFCBC}" dt="2024-09-10T04:03:37.269" v="6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96A7A12-37A2-4D0B-9D19-635D9ACAFCBC}" dt="2024-09-10T04:04:02.220" v="6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96A7A12-37A2-4D0B-9D19-635D9ACAFCBC}" dt="2024-09-10T04:02:47.632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96A7A12-37A2-4D0B-9D19-635D9ACAFCBC}" dt="2024-09-10T04:02:58.136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696A7A12-37A2-4D0B-9D19-635D9ACAFCBC}" dt="2024-09-10T04:05:11.581" v="71" actId="1076"/>
          <ac:picMkLst>
            <pc:docMk/>
            <pc:sldMk cId="4010063240" sldId="375"/>
            <ac:picMk id="5" creationId="{590DF18C-60AD-5074-FD4F-FC2EFE9A64A9}"/>
          </ac:picMkLst>
        </pc:picChg>
        <pc:picChg chg="del">
          <ac:chgData name="瑛莉菜 羽田" userId="64c7e7a027abc1d1" providerId="LiveId" clId="{696A7A12-37A2-4D0B-9D19-635D9ACAFCBC}" dt="2024-09-10T04:04:36.099" v="66" actId="478"/>
          <ac:picMkLst>
            <pc:docMk/>
            <pc:sldMk cId="4010063240" sldId="375"/>
            <ac:picMk id="6" creationId="{453431FC-76FD-7470-FE38-96BF94536095}"/>
          </ac:picMkLst>
        </pc:picChg>
        <pc:picChg chg="del">
          <ac:chgData name="瑛莉菜 羽田" userId="64c7e7a027abc1d1" providerId="LiveId" clId="{696A7A12-37A2-4D0B-9D19-635D9ACAFCBC}" dt="2024-09-10T04:04:36.944" v="67" actId="478"/>
          <ac:picMkLst>
            <pc:docMk/>
            <pc:sldMk cId="4010063240" sldId="375"/>
            <ac:picMk id="8" creationId="{1ACBB2EF-F990-E44E-1A44-93812A5CE6F0}"/>
          </ac:picMkLst>
        </pc:picChg>
        <pc:picChg chg="add mod">
          <ac:chgData name="瑛莉菜 羽田" userId="64c7e7a027abc1d1" providerId="LiveId" clId="{696A7A12-37A2-4D0B-9D19-635D9ACAFCBC}" dt="2024-09-10T04:05:51.824" v="77" actId="1076"/>
          <ac:picMkLst>
            <pc:docMk/>
            <pc:sldMk cId="4010063240" sldId="375"/>
            <ac:picMk id="9" creationId="{3B6B7E00-A94F-13B1-66EB-AF61C6F9FC51}"/>
          </ac:picMkLst>
        </pc:picChg>
        <pc:picChg chg="del">
          <ac:chgData name="瑛莉菜 羽田" userId="64c7e7a027abc1d1" providerId="LiveId" clId="{696A7A12-37A2-4D0B-9D19-635D9ACAFCBC}" dt="2024-09-10T04:04:37.352" v="68" actId="478"/>
          <ac:picMkLst>
            <pc:docMk/>
            <pc:sldMk cId="4010063240" sldId="375"/>
            <ac:picMk id="12" creationId="{3422C5F3-0559-C980-AB43-CAAFD6D34CEF}"/>
          </ac:picMkLst>
        </pc:picChg>
        <pc:picChg chg="add mod">
          <ac:chgData name="瑛莉菜 羽田" userId="64c7e7a027abc1d1" providerId="LiveId" clId="{696A7A12-37A2-4D0B-9D19-635D9ACAFCBC}" dt="2024-09-10T04:06:12.327" v="80" actId="1076"/>
          <ac:picMkLst>
            <pc:docMk/>
            <pc:sldMk cId="4010063240" sldId="375"/>
            <ac:picMk id="13" creationId="{623A6D8E-5634-A8D3-050C-F56356CC56E4}"/>
          </ac:picMkLst>
        </pc:picChg>
        <pc:picChg chg="add mod">
          <ac:chgData name="瑛莉菜 羽田" userId="64c7e7a027abc1d1" providerId="LiveId" clId="{696A7A12-37A2-4D0B-9D19-635D9ACAFCBC}" dt="2024-09-10T04:06:32.707" v="83" actId="1076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696A7A12-37A2-4D0B-9D19-635D9ACAFCBC}" dt="2024-09-10T04:06:58.409" v="91" actId="1076"/>
          <ac:picMkLst>
            <pc:docMk/>
            <pc:sldMk cId="4010063240" sldId="375"/>
            <ac:picMk id="26" creationId="{DBCD66AD-6D93-500D-F844-EAA8225AA443}"/>
          </ac:picMkLst>
        </pc:picChg>
        <pc:picChg chg="add mod">
          <ac:chgData name="瑛莉菜 羽田" userId="64c7e7a027abc1d1" providerId="LiveId" clId="{696A7A12-37A2-4D0B-9D19-635D9ACAFCBC}" dt="2024-09-10T04:07:08.523" v="94" actId="1076"/>
          <ac:picMkLst>
            <pc:docMk/>
            <pc:sldMk cId="4010063240" sldId="375"/>
            <ac:picMk id="28" creationId="{8450B1BC-9402-EDC1-DCD9-22863DA28041}"/>
          </ac:picMkLst>
        </pc:picChg>
      </pc:sldChg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  <pc:sldChg chg="addSp delSp modSp mod">
        <pc:chgData name="瑛莉菜 羽田" userId="64c7e7a027abc1d1" providerId="LiveId" clId="{FE3421C4-9961-444B-90A4-CF8F625564DB}" dt="2024-09-10T04:14:07.746" v="64" actId="1076"/>
        <pc:sldMkLst>
          <pc:docMk/>
          <pc:sldMk cId="4010063240" sldId="375"/>
        </pc:sldMkLst>
        <pc:spChg chg="mod">
          <ac:chgData name="瑛莉菜 羽田" userId="64c7e7a027abc1d1" providerId="LiveId" clId="{FE3421C4-9961-444B-90A4-CF8F625564DB}" dt="2024-09-10T04:10:56.018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E3421C4-9961-444B-90A4-CF8F625564DB}" dt="2024-09-10T04:11:24.837" v="4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E3421C4-9961-444B-90A4-CF8F625564DB}" dt="2024-09-10T04:10:26.79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E3421C4-9961-444B-90A4-CF8F625564DB}" dt="2024-09-10T04:10:35.844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E3421C4-9961-444B-90A4-CF8F625564DB}" dt="2024-09-10T04:11:00.316" v="37" actId="478"/>
          <ac:picMkLst>
            <pc:docMk/>
            <pc:sldMk cId="4010063240" sldId="375"/>
            <ac:picMk id="5" creationId="{590DF18C-60AD-5074-FD4F-FC2EFE9A64A9}"/>
          </ac:picMkLst>
        </pc:picChg>
        <pc:picChg chg="add mod">
          <ac:chgData name="瑛莉菜 羽田" userId="64c7e7a027abc1d1" providerId="LiveId" clId="{FE3421C4-9961-444B-90A4-CF8F625564DB}" dt="2024-09-10T04:11:58.909" v="48" actId="1076"/>
          <ac:picMkLst>
            <pc:docMk/>
            <pc:sldMk cId="4010063240" sldId="375"/>
            <ac:picMk id="6" creationId="{1797DA81-3D82-6A5B-2B19-D355AA75B976}"/>
          </ac:picMkLst>
        </pc:picChg>
        <pc:picChg chg="add mod">
          <ac:chgData name="瑛莉菜 羽田" userId="64c7e7a027abc1d1" providerId="LiveId" clId="{FE3421C4-9961-444B-90A4-CF8F625564DB}" dt="2024-09-10T04:12:36.417" v="53" actId="1076"/>
          <ac:picMkLst>
            <pc:docMk/>
            <pc:sldMk cId="4010063240" sldId="375"/>
            <ac:picMk id="8" creationId="{38DDABF0-F3A7-E943-FA1F-2DE90D51519B}"/>
          </ac:picMkLst>
        </pc:picChg>
        <pc:picChg chg="del">
          <ac:chgData name="瑛莉菜 羽田" userId="64c7e7a027abc1d1" providerId="LiveId" clId="{FE3421C4-9961-444B-90A4-CF8F625564DB}" dt="2024-09-10T04:11:00.968" v="38" actId="478"/>
          <ac:picMkLst>
            <pc:docMk/>
            <pc:sldMk cId="4010063240" sldId="375"/>
            <ac:picMk id="9" creationId="{3B6B7E00-A94F-13B1-66EB-AF61C6F9FC51}"/>
          </ac:picMkLst>
        </pc:picChg>
        <pc:picChg chg="add mod">
          <ac:chgData name="瑛莉菜 羽田" userId="64c7e7a027abc1d1" providerId="LiveId" clId="{FE3421C4-9961-444B-90A4-CF8F625564DB}" dt="2024-09-10T04:13:25.057" v="57" actId="1076"/>
          <ac:picMkLst>
            <pc:docMk/>
            <pc:sldMk cId="4010063240" sldId="375"/>
            <ac:picMk id="12" creationId="{F446EAC8-09C6-CBD3-8BA7-6040AE5EFDE8}"/>
          </ac:picMkLst>
        </pc:picChg>
        <pc:picChg chg="del">
          <ac:chgData name="瑛莉菜 羽田" userId="64c7e7a027abc1d1" providerId="LiveId" clId="{FE3421C4-9961-444B-90A4-CF8F625564DB}" dt="2024-09-10T04:11:01.856" v="39" actId="478"/>
          <ac:picMkLst>
            <pc:docMk/>
            <pc:sldMk cId="4010063240" sldId="375"/>
            <ac:picMk id="13" creationId="{623A6D8E-5634-A8D3-050C-F56356CC56E4}"/>
          </ac:picMkLst>
        </pc:picChg>
        <pc:picChg chg="del">
          <ac:chgData name="瑛莉菜 羽田" userId="64c7e7a027abc1d1" providerId="LiveId" clId="{FE3421C4-9961-444B-90A4-CF8F625564DB}" dt="2024-09-10T04:11:02.356" v="40" actId="478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FE3421C4-9961-444B-90A4-CF8F625564DB}" dt="2024-09-10T04:14:07.746" v="64" actId="1076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  <pc:sldChg chg="addSp delSp modSp mod">
        <pc:chgData name="瑛莉菜 羽田" userId="64c7e7a027abc1d1" providerId="LiveId" clId="{DD5A2BC6-49D1-433C-A87F-ADC0EA6664C5}" dt="2024-09-10T07:10:32.870" v="50" actId="1076"/>
        <pc:sldMkLst>
          <pc:docMk/>
          <pc:sldMk cId="4010063240" sldId="375"/>
        </pc:sldMkLst>
        <pc:spChg chg="mod">
          <ac:chgData name="瑛莉菜 羽田" userId="64c7e7a027abc1d1" providerId="LiveId" clId="{DD5A2BC6-49D1-433C-A87F-ADC0EA6664C5}" dt="2024-09-10T07:02:54.300" v="2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5A2BC6-49D1-433C-A87F-ADC0EA6664C5}" dt="2024-09-10T07:03:19.627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5A2BC6-49D1-433C-A87F-ADC0EA6664C5}" dt="2024-09-10T07:02:31.354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5A2BC6-49D1-433C-A87F-ADC0EA6664C5}" dt="2024-09-10T07:02:40.085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D5A2BC6-49D1-433C-A87F-ADC0EA6664C5}" dt="2024-09-10T07:03:21.871" v="32" actId="478"/>
          <ac:picMkLst>
            <pc:docMk/>
            <pc:sldMk cId="4010063240" sldId="375"/>
            <ac:picMk id="5" creationId="{653B396E-6374-A64E-AF06-09FF47F107EC}"/>
          </ac:picMkLst>
        </pc:picChg>
        <pc:picChg chg="add mod">
          <ac:chgData name="瑛莉菜 羽田" userId="64c7e7a027abc1d1" providerId="LiveId" clId="{DD5A2BC6-49D1-433C-A87F-ADC0EA6664C5}" dt="2024-09-10T07:08:04.303" v="39" actId="1076"/>
          <ac:picMkLst>
            <pc:docMk/>
            <pc:sldMk cId="4010063240" sldId="375"/>
            <ac:picMk id="6" creationId="{06754D73-E7C9-D965-72F1-DCB6482AFBD2}"/>
          </ac:picMkLst>
        </pc:picChg>
        <pc:picChg chg="add mod">
          <ac:chgData name="瑛莉菜 羽田" userId="64c7e7a027abc1d1" providerId="LiveId" clId="{DD5A2BC6-49D1-433C-A87F-ADC0EA6664C5}" dt="2024-09-10T07:10:32.870" v="50" actId="1076"/>
          <ac:picMkLst>
            <pc:docMk/>
            <pc:sldMk cId="4010063240" sldId="375"/>
            <ac:picMk id="8" creationId="{0554FEAB-AB8F-66E7-7273-6DAACFF4DBC9}"/>
          </ac:picMkLst>
        </pc:picChg>
        <pc:picChg chg="del">
          <ac:chgData name="瑛莉菜 羽田" userId="64c7e7a027abc1d1" providerId="LiveId" clId="{DD5A2BC6-49D1-433C-A87F-ADC0EA6664C5}" dt="2024-09-10T07:03:22.828" v="34" actId="478"/>
          <ac:picMkLst>
            <pc:docMk/>
            <pc:sldMk cId="4010063240" sldId="375"/>
            <ac:picMk id="9" creationId="{72466270-D63B-32B2-8902-CC41DAB71878}"/>
          </ac:picMkLst>
        </pc:picChg>
        <pc:picChg chg="del">
          <ac:chgData name="瑛莉菜 羽田" userId="64c7e7a027abc1d1" providerId="LiveId" clId="{DD5A2BC6-49D1-433C-A87F-ADC0EA6664C5}" dt="2024-09-10T07:03:22.447" v="33" actId="478"/>
          <ac:picMkLst>
            <pc:docMk/>
            <pc:sldMk cId="4010063240" sldId="375"/>
            <ac:picMk id="13" creationId="{3DA25B7B-7798-E6E3-F252-6ACA663D4A79}"/>
          </ac:picMkLst>
        </pc:picChg>
        <pc:picChg chg="add mod">
          <ac:chgData name="瑛莉菜 羽田" userId="64c7e7a027abc1d1" providerId="LiveId" clId="{DD5A2BC6-49D1-433C-A87F-ADC0EA6664C5}" dt="2024-09-10T07:08:57.228" v="49" actId="1076"/>
          <ac:picMkLst>
            <pc:docMk/>
            <pc:sldMk cId="4010063240" sldId="375"/>
            <ac:picMk id="15" creationId="{164FECD2-CD97-E05D-B555-6818778F8E0D}"/>
          </ac:picMkLst>
        </pc:picChg>
      </pc:sldChg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  <pc:sldChg chg="addSp delSp modSp mod">
        <pc:chgData name="瑛莉菜 羽田" userId="64c7e7a027abc1d1" providerId="LiveId" clId="{8B265927-418E-4F62-ADE7-A1873C1A518A}" dt="2024-09-10T06:50:20.487" v="27" actId="1076"/>
        <pc:sldMkLst>
          <pc:docMk/>
          <pc:sldMk cId="4010063240" sldId="375"/>
        </pc:sldMkLst>
        <pc:spChg chg="mod">
          <ac:chgData name="瑛莉菜 羽田" userId="64c7e7a027abc1d1" providerId="LiveId" clId="{8B265927-418E-4F62-ADE7-A1873C1A518A}" dt="2024-09-10T06:48:01.937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B265927-418E-4F62-ADE7-A1873C1A518A}" dt="2024-09-10T06:47:51.56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B265927-418E-4F62-ADE7-A1873C1A518A}" dt="2024-09-10T06:48:23.625" v="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B265927-418E-4F62-ADE7-A1873C1A518A}" dt="2024-09-10T06:47:37.91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B265927-418E-4F62-ADE7-A1873C1A518A}" dt="2024-09-10T06:47:45.08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B265927-418E-4F62-ADE7-A1873C1A518A}" dt="2024-09-10T06:48:46.317" v="15" actId="1076"/>
          <ac:picMkLst>
            <pc:docMk/>
            <pc:sldMk cId="4010063240" sldId="375"/>
            <ac:picMk id="5" creationId="{653B396E-6374-A64E-AF06-09FF47F107EC}"/>
          </ac:picMkLst>
        </pc:picChg>
        <pc:picChg chg="del">
          <ac:chgData name="瑛莉菜 羽田" userId="64c7e7a027abc1d1" providerId="LiveId" clId="{8B265927-418E-4F62-ADE7-A1873C1A518A}" dt="2024-09-10T06:48:25.662" v="9" actId="478"/>
          <ac:picMkLst>
            <pc:docMk/>
            <pc:sldMk cId="4010063240" sldId="375"/>
            <ac:picMk id="6" creationId="{E4777239-5F79-CCC7-F963-B95F3476F3A7}"/>
          </ac:picMkLst>
        </pc:picChg>
        <pc:picChg chg="del">
          <ac:chgData name="瑛莉菜 羽田" userId="64c7e7a027abc1d1" providerId="LiveId" clId="{8B265927-418E-4F62-ADE7-A1873C1A518A}" dt="2024-09-10T06:48:26.130" v="10" actId="478"/>
          <ac:picMkLst>
            <pc:docMk/>
            <pc:sldMk cId="4010063240" sldId="375"/>
            <ac:picMk id="8" creationId="{7330FDE7-5565-43D9-B5D9-D070F22A2272}"/>
          </ac:picMkLst>
        </pc:picChg>
        <pc:picChg chg="add mod">
          <ac:chgData name="瑛莉菜 羽田" userId="64c7e7a027abc1d1" providerId="LiveId" clId="{8B265927-418E-4F62-ADE7-A1873C1A518A}" dt="2024-09-10T06:49:07.367" v="20" actId="1076"/>
          <ac:picMkLst>
            <pc:docMk/>
            <pc:sldMk cId="4010063240" sldId="375"/>
            <ac:picMk id="9" creationId="{72466270-D63B-32B2-8902-CC41DAB71878}"/>
          </ac:picMkLst>
        </pc:picChg>
        <pc:picChg chg="add mod">
          <ac:chgData name="瑛莉菜 羽田" userId="64c7e7a027abc1d1" providerId="LiveId" clId="{8B265927-418E-4F62-ADE7-A1873C1A518A}" dt="2024-09-10T06:50:20.487" v="27" actId="1076"/>
          <ac:picMkLst>
            <pc:docMk/>
            <pc:sldMk cId="4010063240" sldId="375"/>
            <ac:picMk id="13" creationId="{3DA25B7B-7798-E6E3-F252-6ACA663D4A79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  <pc:sldChg chg="addSp delSp modSp mod">
        <pc:chgData name="瑛莉菜 羽田" userId="64c7e7a027abc1d1" providerId="LiveId" clId="{B6CCDA03-71C1-412F-ABC3-4A4B5133D57E}" dt="2024-09-09T07:37:06.897" v="50" actId="1076"/>
        <pc:sldMkLst>
          <pc:docMk/>
          <pc:sldMk cId="4010063240" sldId="375"/>
        </pc:sldMkLst>
        <pc:spChg chg="mod">
          <ac:chgData name="瑛莉菜 羽田" userId="64c7e7a027abc1d1" providerId="LiveId" clId="{B6CCDA03-71C1-412F-ABC3-4A4B5133D57E}" dt="2024-09-09T07:35:27.856" v="2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6CCDA03-71C1-412F-ABC3-4A4B5133D57E}" dt="2024-09-09T07:35:46.864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6CCDA03-71C1-412F-ABC3-4A4B5133D57E}" dt="2024-09-09T07:34:48.98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6CCDA03-71C1-412F-ABC3-4A4B5133D57E}" dt="2024-09-09T07:35:00.41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6CCDA03-71C1-412F-ABC3-4A4B5133D57E}" dt="2024-09-09T07:36:17.789" v="38" actId="1076"/>
          <ac:picMkLst>
            <pc:docMk/>
            <pc:sldMk cId="4010063240" sldId="375"/>
            <ac:picMk id="5" creationId="{695C7DD8-8CDE-194F-0A50-65CF1FE049A9}"/>
          </ac:picMkLst>
        </pc:picChg>
        <pc:picChg chg="del">
          <ac:chgData name="瑛莉菜 羽田" userId="64c7e7a027abc1d1" providerId="LiveId" clId="{B6CCDA03-71C1-412F-ABC3-4A4B5133D57E}" dt="2024-09-09T07:36:14.862" v="37" actId="478"/>
          <ac:picMkLst>
            <pc:docMk/>
            <pc:sldMk cId="4010063240" sldId="375"/>
            <ac:picMk id="6" creationId="{6ED04487-DF8F-2197-D1DA-54F4A1AA1BA4}"/>
          </ac:picMkLst>
        </pc:picChg>
        <pc:picChg chg="del">
          <ac:chgData name="瑛莉菜 羽田" userId="64c7e7a027abc1d1" providerId="LiveId" clId="{B6CCDA03-71C1-412F-ABC3-4A4B5133D57E}" dt="2024-09-09T07:36:18.842" v="39" actId="478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B6CCDA03-71C1-412F-ABC3-4A4B5133D57E}" dt="2024-09-09T07:37:03.687" v="48" actId="14100"/>
          <ac:picMkLst>
            <pc:docMk/>
            <pc:sldMk cId="4010063240" sldId="375"/>
            <ac:picMk id="9" creationId="{841D5187-ECE4-6A97-AEB5-640688B29174}"/>
          </ac:picMkLst>
        </pc:picChg>
        <pc:picChg chg="del">
          <ac:chgData name="瑛莉菜 羽田" userId="64c7e7a027abc1d1" providerId="LiveId" clId="{B6CCDA03-71C1-412F-ABC3-4A4B5133D57E}" dt="2024-09-09T07:36:19.331" v="40" actId="478"/>
          <ac:picMkLst>
            <pc:docMk/>
            <pc:sldMk cId="4010063240" sldId="375"/>
            <ac:picMk id="11" creationId="{6DAF6D4A-E789-D4ED-6D56-865B3686CDC2}"/>
          </ac:picMkLst>
        </pc:picChg>
        <pc:picChg chg="add mod">
          <ac:chgData name="瑛莉菜 羽田" userId="64c7e7a027abc1d1" providerId="LiveId" clId="{B6CCDA03-71C1-412F-ABC3-4A4B5133D57E}" dt="2024-09-09T07:37:06.897" v="50" actId="1076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  <pc:sldChg chg="addSp delSp modSp mod">
        <pc:chgData name="瑛莉菜 羽田" userId="64c7e7a027abc1d1" providerId="LiveId" clId="{1CB72BC7-E91A-4A99-BA59-32D1EB7024BC}" dt="2024-09-10T02:30:11.977" v="115" actId="1076"/>
        <pc:sldMkLst>
          <pc:docMk/>
          <pc:sldMk cId="4010063240" sldId="375"/>
        </pc:sldMkLst>
        <pc:spChg chg="mod">
          <ac:chgData name="瑛莉菜 羽田" userId="64c7e7a027abc1d1" providerId="LiveId" clId="{1CB72BC7-E91A-4A99-BA59-32D1EB7024BC}" dt="2024-09-10T02:27:53.403" v="9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CB72BC7-E91A-4A99-BA59-32D1EB7024BC}" dt="2024-09-10T02:27:27.867" v="2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CB72BC7-E91A-4A99-BA59-32D1EB7024BC}" dt="2024-09-10T02:28:32.120" v="9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CB72BC7-E91A-4A99-BA59-32D1EB7024BC}" dt="2024-09-10T02:27:05.942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CB72BC7-E91A-4A99-BA59-32D1EB7024BC}" dt="2024-09-10T02:27:13.906" v="2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CB72BC7-E91A-4A99-BA59-32D1EB7024BC}" dt="2024-09-10T02:28:48.416" v="98" actId="478"/>
          <ac:picMkLst>
            <pc:docMk/>
            <pc:sldMk cId="4010063240" sldId="375"/>
            <ac:picMk id="5" creationId="{AFFC5FFD-2C6D-9363-A60F-BF7C05353BC5}"/>
          </ac:picMkLst>
        </pc:picChg>
        <pc:picChg chg="add mod">
          <ac:chgData name="瑛莉菜 羽田" userId="64c7e7a027abc1d1" providerId="LiveId" clId="{1CB72BC7-E91A-4A99-BA59-32D1EB7024BC}" dt="2024-09-10T02:29:22.657" v="109" actId="14100"/>
          <ac:picMkLst>
            <pc:docMk/>
            <pc:sldMk cId="4010063240" sldId="375"/>
            <ac:picMk id="6" creationId="{6F32B79C-6218-4003-B97F-FEB652DE7516}"/>
          </ac:picMkLst>
        </pc:picChg>
        <pc:picChg chg="add mod">
          <ac:chgData name="瑛莉菜 羽田" userId="64c7e7a027abc1d1" providerId="LiveId" clId="{1CB72BC7-E91A-4A99-BA59-32D1EB7024BC}" dt="2024-09-10T02:29:25.362" v="110" actId="1076"/>
          <ac:picMkLst>
            <pc:docMk/>
            <pc:sldMk cId="4010063240" sldId="375"/>
            <ac:picMk id="8" creationId="{EEF698D3-1BE5-076A-3DE4-504DA3568311}"/>
          </ac:picMkLst>
        </pc:picChg>
        <pc:picChg chg="del">
          <ac:chgData name="瑛莉菜 羽田" userId="64c7e7a027abc1d1" providerId="LiveId" clId="{1CB72BC7-E91A-4A99-BA59-32D1EB7024BC}" dt="2024-09-10T02:28:56.009" v="101" actId="478"/>
          <ac:picMkLst>
            <pc:docMk/>
            <pc:sldMk cId="4010063240" sldId="375"/>
            <ac:picMk id="9" creationId="{1B391B60-9491-08E8-3EC6-FDCF659B62AC}"/>
          </ac:picMkLst>
        </pc:picChg>
        <pc:picChg chg="del">
          <ac:chgData name="瑛莉菜 羽田" userId="64c7e7a027abc1d1" providerId="LiveId" clId="{1CB72BC7-E91A-4A99-BA59-32D1EB7024BC}" dt="2024-09-10T02:28:56.513" v="102" actId="478"/>
          <ac:picMkLst>
            <pc:docMk/>
            <pc:sldMk cId="4010063240" sldId="375"/>
            <ac:picMk id="12" creationId="{1C282A52-7314-B8A8-673E-F60E34521983}"/>
          </ac:picMkLst>
        </pc:picChg>
        <pc:picChg chg="add mod">
          <ac:chgData name="瑛莉菜 羽田" userId="64c7e7a027abc1d1" providerId="LiveId" clId="{1CB72BC7-E91A-4A99-BA59-32D1EB7024BC}" dt="2024-09-10T02:30:11.977" v="115" actId="1076"/>
          <ac:picMkLst>
            <pc:docMk/>
            <pc:sldMk cId="4010063240" sldId="375"/>
            <ac:picMk id="13" creationId="{A357B7BD-D505-E251-0438-A91F5CD2B93C}"/>
          </ac:picMkLst>
        </pc:picChg>
      </pc:sldChg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  <pc:sldChg chg="addSp delSp modSp mod">
        <pc:chgData name="瑛莉菜 羽田" userId="64c7e7a027abc1d1" providerId="LiveId" clId="{A5E1ACDE-500C-4F77-9CCF-B3A3AB109C68}" dt="2024-09-10T05:55:46.865" v="24"/>
        <pc:sldMkLst>
          <pc:docMk/>
          <pc:sldMk cId="4010063240" sldId="375"/>
        </pc:sldMkLst>
        <pc:spChg chg="mod">
          <ac:chgData name="瑛莉菜 羽田" userId="64c7e7a027abc1d1" providerId="LiveId" clId="{A5E1ACDE-500C-4F77-9CCF-B3A3AB109C68}" dt="2024-09-10T05:54:46.500" v="16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5E1ACDE-500C-4F77-9CCF-B3A3AB109C68}" dt="2024-09-10T05:55:04.245" v="2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5E1ACDE-500C-4F77-9CCF-B3A3AB109C68}" dt="2024-09-10T05:55:46.865" v="2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5E1ACDE-500C-4F77-9CCF-B3A3AB109C68}" dt="2024-09-10T05:53:06.083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5E1ACDE-500C-4F77-9CCF-B3A3AB109C68}" dt="2024-09-10T05:54:34.770" v="1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5E1ACDE-500C-4F77-9CCF-B3A3AB109C68}" dt="2024-09-10T05:53:08.791" v="3" actId="478"/>
          <ac:picMkLst>
            <pc:docMk/>
            <pc:sldMk cId="4010063240" sldId="375"/>
            <ac:picMk id="5" creationId="{23C3FA93-B9CE-20E1-E34E-74D94AE855C0}"/>
          </ac:picMkLst>
        </pc:picChg>
        <pc:picChg chg="add mod">
          <ac:chgData name="瑛莉菜 羽田" userId="64c7e7a027abc1d1" providerId="LiveId" clId="{A5E1ACDE-500C-4F77-9CCF-B3A3AB109C68}" dt="2024-09-10T05:54:12.191" v="11" actId="14100"/>
          <ac:picMkLst>
            <pc:docMk/>
            <pc:sldMk cId="4010063240" sldId="375"/>
            <ac:picMk id="6" creationId="{54ED9409-D3F6-9958-9BF8-257A5577BD93}"/>
          </ac:picMkLst>
        </pc:picChg>
        <pc:picChg chg="add mod">
          <ac:chgData name="瑛莉菜 羽田" userId="64c7e7a027abc1d1" providerId="LiveId" clId="{A5E1ACDE-500C-4F77-9CCF-B3A3AB109C68}" dt="2024-09-10T05:54:09.508" v="10" actId="1076"/>
          <ac:picMkLst>
            <pc:docMk/>
            <pc:sldMk cId="4010063240" sldId="375"/>
            <ac:picMk id="8" creationId="{88665CAC-4045-9E93-3594-56430CFE47CD}"/>
          </ac:picMkLst>
        </pc:picChg>
        <pc:picChg chg="del">
          <ac:chgData name="瑛莉菜 羽田" userId="64c7e7a027abc1d1" providerId="LiveId" clId="{A5E1ACDE-500C-4F77-9CCF-B3A3AB109C68}" dt="2024-09-10T05:53:09.311" v="4" actId="478"/>
          <ac:picMkLst>
            <pc:docMk/>
            <pc:sldMk cId="4010063240" sldId="375"/>
            <ac:picMk id="9" creationId="{DBFED8D4-8673-E406-E4E7-C7057392DB29}"/>
          </ac:picMkLst>
        </pc:picChg>
        <pc:picChg chg="add mod">
          <ac:chgData name="瑛莉菜 羽田" userId="64c7e7a027abc1d1" providerId="LiveId" clId="{A5E1ACDE-500C-4F77-9CCF-B3A3AB109C68}" dt="2024-09-10T05:54:25.108" v="14" actId="1076"/>
          <ac:picMkLst>
            <pc:docMk/>
            <pc:sldMk cId="4010063240" sldId="375"/>
            <ac:picMk id="12" creationId="{ECCD26AD-1A88-7393-EC6C-D208D4A7C5D4}"/>
          </ac:picMkLst>
        </pc:picChg>
      </pc:sldChg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  <pc:sldChg chg="addSp delSp modSp mod">
        <pc:chgData name="瑛莉菜 羽田" userId="64c7e7a027abc1d1" providerId="LiveId" clId="{FC3C4B6D-C638-4A68-A033-84355E3490F1}" dt="2024-09-10T03:06:43.256" v="80" actId="1076"/>
        <pc:sldMkLst>
          <pc:docMk/>
          <pc:sldMk cId="4010063240" sldId="375"/>
        </pc:sldMkLst>
        <pc:spChg chg="mod">
          <ac:chgData name="瑛莉菜 羽田" userId="64c7e7a027abc1d1" providerId="LiveId" clId="{FC3C4B6D-C638-4A68-A033-84355E3490F1}" dt="2024-09-10T02:56:42.909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C3C4B6D-C638-4A68-A033-84355E3490F1}" dt="2024-09-10T03:02:17.725" v="6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3C4B6D-C638-4A68-A033-84355E3490F1}" dt="2024-09-10T02:55:27.202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3C4B6D-C638-4A68-A033-84355E3490F1}" dt="2024-09-10T02:55:35.584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3C4B6D-C638-4A68-A033-84355E3490F1}" dt="2024-09-10T03:02:49.693" v="61" actId="478"/>
          <ac:picMkLst>
            <pc:docMk/>
            <pc:sldMk cId="4010063240" sldId="375"/>
            <ac:picMk id="5" creationId="{BE44B779-3F99-6D2F-8A96-CA01CBB23D5C}"/>
          </ac:picMkLst>
        </pc:picChg>
        <pc:picChg chg="add mod">
          <ac:chgData name="瑛莉菜 羽田" userId="64c7e7a027abc1d1" providerId="LiveId" clId="{FC3C4B6D-C638-4A68-A033-84355E3490F1}" dt="2024-09-10T03:03:11.447" v="68" actId="1076"/>
          <ac:picMkLst>
            <pc:docMk/>
            <pc:sldMk cId="4010063240" sldId="375"/>
            <ac:picMk id="6" creationId="{80838159-1B71-7655-3A88-AE3EE70B5CC0}"/>
          </ac:picMkLst>
        </pc:picChg>
        <pc:picChg chg="add mod">
          <ac:chgData name="瑛莉菜 羽田" userId="64c7e7a027abc1d1" providerId="LiveId" clId="{FC3C4B6D-C638-4A68-A033-84355E3490F1}" dt="2024-09-10T03:03:30.319" v="73" actId="1076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FC3C4B6D-C638-4A68-A033-84355E3490F1}" dt="2024-09-10T03:06:43.256" v="80" actId="1076"/>
          <ac:picMkLst>
            <pc:docMk/>
            <pc:sldMk cId="4010063240" sldId="375"/>
            <ac:picMk id="11" creationId="{4FCDBCA8-5E84-734C-C71E-D825A78C9536}"/>
          </ac:picMkLst>
        </pc:picChg>
        <pc:picChg chg="del">
          <ac:chgData name="瑛莉菜 羽田" userId="64c7e7a027abc1d1" providerId="LiveId" clId="{FC3C4B6D-C638-4A68-A033-84355E3490F1}" dt="2024-09-10T03:02:51.367" v="64" actId="478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FC3C4B6D-C638-4A68-A033-84355E3490F1}" dt="2024-09-10T03:02:50.381" v="62" actId="478"/>
          <ac:picMkLst>
            <pc:docMk/>
            <pc:sldMk cId="4010063240" sldId="375"/>
            <ac:picMk id="16" creationId="{ACB1DFF5-4449-DC98-9B15-6C3742D7622C}"/>
          </ac:picMkLst>
        </pc:picChg>
        <pc:picChg chg="del">
          <ac:chgData name="瑛莉菜 羽田" userId="64c7e7a027abc1d1" providerId="LiveId" clId="{FC3C4B6D-C638-4A68-A033-84355E3490F1}" dt="2024-09-10T03:02:50.951" v="63" actId="478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  <pc:sldChg chg="addSp delSp modSp mod">
        <pc:chgData name="瑛莉菜 羽田" userId="64c7e7a027abc1d1" providerId="LiveId" clId="{320D31C1-FE03-414B-8DB2-23107E7BD55C}" dt="2024-09-09T08:46:02.900" v="59" actId="1076"/>
        <pc:sldMkLst>
          <pc:docMk/>
          <pc:sldMk cId="4010063240" sldId="375"/>
        </pc:sldMkLst>
        <pc:spChg chg="mod">
          <ac:chgData name="瑛莉菜 羽田" userId="64c7e7a027abc1d1" providerId="LiveId" clId="{320D31C1-FE03-414B-8DB2-23107E7BD55C}" dt="2024-09-09T08:44:03.18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0D31C1-FE03-414B-8DB2-23107E7BD55C}" dt="2024-09-09T08:44:35.959" v="3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0D31C1-FE03-414B-8DB2-23107E7BD55C}" dt="2024-09-09T08:43:33.34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0D31C1-FE03-414B-8DB2-23107E7BD55C}" dt="2024-09-09T08:43:43.088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20D31C1-FE03-414B-8DB2-23107E7BD55C}" dt="2024-09-09T08:45:34.294" v="47" actId="1076"/>
          <ac:picMkLst>
            <pc:docMk/>
            <pc:sldMk cId="4010063240" sldId="375"/>
            <ac:picMk id="5" creationId="{6BF377F8-825F-8AF1-BE94-E47780ABEA8E}"/>
          </ac:picMkLst>
        </pc:picChg>
        <pc:picChg chg="del">
          <ac:chgData name="瑛莉菜 羽田" userId="64c7e7a027abc1d1" providerId="LiveId" clId="{320D31C1-FE03-414B-8DB2-23107E7BD55C}" dt="2024-09-09T08:44:50.042" v="36" actId="478"/>
          <ac:picMkLst>
            <pc:docMk/>
            <pc:sldMk cId="4010063240" sldId="375"/>
            <ac:picMk id="6" creationId="{FB439006-F8A9-2693-2AA7-040E57A45CE7}"/>
          </ac:picMkLst>
        </pc:picChg>
        <pc:picChg chg="del">
          <ac:chgData name="瑛莉菜 羽田" userId="64c7e7a027abc1d1" providerId="LiveId" clId="{320D31C1-FE03-414B-8DB2-23107E7BD55C}" dt="2024-09-09T08:44:56.617" v="40" actId="478"/>
          <ac:picMkLst>
            <pc:docMk/>
            <pc:sldMk cId="4010063240" sldId="375"/>
            <ac:picMk id="8" creationId="{FA5C65A4-4AF6-3235-88EA-79C44BD69485}"/>
          </ac:picMkLst>
        </pc:picChg>
        <pc:picChg chg="add mod">
          <ac:chgData name="瑛莉菜 羽田" userId="64c7e7a027abc1d1" providerId="LiveId" clId="{320D31C1-FE03-414B-8DB2-23107E7BD55C}" dt="2024-09-09T08:46:00.614" v="58" actId="1076"/>
          <ac:picMkLst>
            <pc:docMk/>
            <pc:sldMk cId="4010063240" sldId="375"/>
            <ac:picMk id="9" creationId="{077DCF57-41F4-02A8-82F2-2D0CF40A8B42}"/>
          </ac:picMkLst>
        </pc:picChg>
        <pc:picChg chg="add mod">
          <ac:chgData name="瑛莉菜 羽田" userId="64c7e7a027abc1d1" providerId="LiveId" clId="{320D31C1-FE03-414B-8DB2-23107E7BD55C}" dt="2024-09-09T08:46:02.900" v="59" actId="1076"/>
          <ac:picMkLst>
            <pc:docMk/>
            <pc:sldMk cId="4010063240" sldId="375"/>
            <ac:picMk id="12" creationId="{CD83796A-5EF4-39AD-3B21-C65B6D40EE3F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  <pc:sldChg chg="addSp delSp modSp mod">
        <pc:chgData name="瑛莉菜 羽田" userId="64c7e7a027abc1d1" providerId="LiveId" clId="{09119E31-7AE8-4B5B-9BDF-14CB137E5553}" dt="2024-09-10T03:33:12.724" v="82" actId="1076"/>
        <pc:sldMkLst>
          <pc:docMk/>
          <pc:sldMk cId="4010063240" sldId="375"/>
        </pc:sldMkLst>
        <pc:spChg chg="mod">
          <ac:chgData name="瑛莉菜 羽田" userId="64c7e7a027abc1d1" providerId="LiveId" clId="{09119E31-7AE8-4B5B-9BDF-14CB137E5553}" dt="2024-09-10T03:30:38.030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9119E31-7AE8-4B5B-9BDF-14CB137E5553}" dt="2024-09-10T03:31:03.009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9119E31-7AE8-4B5B-9BDF-14CB137E5553}" dt="2024-09-10T03:26:58.244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9119E31-7AE8-4B5B-9BDF-14CB137E5553}" dt="2024-09-10T03:30:15.872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9119E31-7AE8-4B5B-9BDF-14CB137E5553}" dt="2024-09-10T03:30:41.095" v="54" actId="478"/>
          <ac:picMkLst>
            <pc:docMk/>
            <pc:sldMk cId="4010063240" sldId="375"/>
            <ac:picMk id="5" creationId="{AC5D3112-8B1B-1282-C824-6568D768906B}"/>
          </ac:picMkLst>
        </pc:picChg>
        <pc:picChg chg="add mod">
          <ac:chgData name="瑛莉菜 羽田" userId="64c7e7a027abc1d1" providerId="LiveId" clId="{09119E31-7AE8-4B5B-9BDF-14CB137E5553}" dt="2024-09-10T03:31:22.045" v="62" actId="1076"/>
          <ac:picMkLst>
            <pc:docMk/>
            <pc:sldMk cId="4010063240" sldId="375"/>
            <ac:picMk id="6" creationId="{453431FC-76FD-7470-FE38-96BF94536095}"/>
          </ac:picMkLst>
        </pc:picChg>
        <pc:picChg chg="add mod">
          <ac:chgData name="瑛莉菜 羽田" userId="64c7e7a027abc1d1" providerId="LiveId" clId="{09119E31-7AE8-4B5B-9BDF-14CB137E5553}" dt="2024-09-10T03:32:28.436" v="74" actId="14100"/>
          <ac:picMkLst>
            <pc:docMk/>
            <pc:sldMk cId="4010063240" sldId="375"/>
            <ac:picMk id="8" creationId="{1ACBB2EF-F990-E44E-1A44-93812A5CE6F0}"/>
          </ac:picMkLst>
        </pc:picChg>
        <pc:picChg chg="del">
          <ac:chgData name="瑛莉菜 羽田" userId="64c7e7a027abc1d1" providerId="LiveId" clId="{09119E31-7AE8-4B5B-9BDF-14CB137E5553}" dt="2024-09-10T03:30:41.672" v="55" actId="478"/>
          <ac:picMkLst>
            <pc:docMk/>
            <pc:sldMk cId="4010063240" sldId="375"/>
            <ac:picMk id="9" creationId="{6CBB89E2-1269-BC1C-5CB7-5AE08936DABC}"/>
          </ac:picMkLst>
        </pc:picChg>
        <pc:picChg chg="add mod">
          <ac:chgData name="瑛莉菜 羽田" userId="64c7e7a027abc1d1" providerId="LiveId" clId="{09119E31-7AE8-4B5B-9BDF-14CB137E5553}" dt="2024-09-10T03:32:30.625" v="75" actId="1076"/>
          <ac:picMkLst>
            <pc:docMk/>
            <pc:sldMk cId="4010063240" sldId="375"/>
            <ac:picMk id="12" creationId="{3422C5F3-0559-C980-AB43-CAAFD6D34CEF}"/>
          </ac:picMkLst>
        </pc:picChg>
        <pc:picChg chg="del">
          <ac:chgData name="瑛莉菜 羽田" userId="64c7e7a027abc1d1" providerId="LiveId" clId="{09119E31-7AE8-4B5B-9BDF-14CB137E5553}" dt="2024-09-10T03:30:42.055" v="56" actId="478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09119E31-7AE8-4B5B-9BDF-14CB137E5553}" dt="2024-09-10T03:33:06.154" v="80" actId="1076"/>
          <ac:picMkLst>
            <pc:docMk/>
            <pc:sldMk cId="4010063240" sldId="375"/>
            <ac:picMk id="20" creationId="{01B68D3F-6274-B1DC-9899-08E428675941}"/>
          </ac:picMkLst>
        </pc:picChg>
        <pc:picChg chg="add mod">
          <ac:chgData name="瑛莉菜 羽田" userId="64c7e7a027abc1d1" providerId="LiveId" clId="{09119E31-7AE8-4B5B-9BDF-14CB137E5553}" dt="2024-09-10T03:33:12.724" v="82" actId="1076"/>
          <ac:picMkLst>
            <pc:docMk/>
            <pc:sldMk cId="4010063240" sldId="375"/>
            <ac:picMk id="24" creationId="{A93EE3BD-B851-D3F7-4C3C-33800CE51FD7}"/>
          </ac:picMkLst>
        </pc:picChg>
      </pc:sldChg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  <pc:sldChg chg="addSp delSp modSp mod">
        <pc:chgData name="瑛莉菜 羽田" userId="64c7e7a027abc1d1" providerId="LiveId" clId="{D87A286E-C329-4303-8C36-83423F69824E}" dt="2024-09-10T06:44:29.792" v="23"/>
        <pc:sldMkLst>
          <pc:docMk/>
          <pc:sldMk cId="4010063240" sldId="375"/>
        </pc:sldMkLst>
        <pc:spChg chg="mod">
          <ac:chgData name="瑛莉菜 羽田" userId="64c7e7a027abc1d1" providerId="LiveId" clId="{D87A286E-C329-4303-8C36-83423F69824E}" dt="2024-09-10T06:37:55.564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7A286E-C329-4303-8C36-83423F69824E}" dt="2024-09-10T06:37:43.736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87A286E-C329-4303-8C36-83423F69824E}" dt="2024-09-10T06:44:29.792" v="2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7A286E-C329-4303-8C36-83423F69824E}" dt="2024-09-10T06:37:25.16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7A286E-C329-4303-8C36-83423F69824E}" dt="2024-09-10T06:37:35.29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87A286E-C329-4303-8C36-83423F69824E}" dt="2024-09-10T06:38:38.528" v="9" actId="478"/>
          <ac:picMkLst>
            <pc:docMk/>
            <pc:sldMk cId="4010063240" sldId="375"/>
            <ac:picMk id="5" creationId="{08C14689-1AD4-6415-7FB2-2B8ED586CFDF}"/>
          </ac:picMkLst>
        </pc:picChg>
        <pc:picChg chg="add mod">
          <ac:chgData name="瑛莉菜 羽田" userId="64c7e7a027abc1d1" providerId="LiveId" clId="{D87A286E-C329-4303-8C36-83423F69824E}" dt="2024-09-10T06:40:50.899" v="18" actId="1076"/>
          <ac:picMkLst>
            <pc:docMk/>
            <pc:sldMk cId="4010063240" sldId="375"/>
            <ac:picMk id="6" creationId="{E4777239-5F79-CCC7-F963-B95F3476F3A7}"/>
          </ac:picMkLst>
        </pc:picChg>
        <pc:picChg chg="add mod">
          <ac:chgData name="瑛莉菜 羽田" userId="64c7e7a027abc1d1" providerId="LiveId" clId="{D87A286E-C329-4303-8C36-83423F69824E}" dt="2024-09-10T06:41:17.357" v="21" actId="1076"/>
          <ac:picMkLst>
            <pc:docMk/>
            <pc:sldMk cId="4010063240" sldId="375"/>
            <ac:picMk id="8" creationId="{7330FDE7-5565-43D9-B5D9-D070F22A2272}"/>
          </ac:picMkLst>
        </pc:picChg>
        <pc:picChg chg="del">
          <ac:chgData name="瑛莉菜 羽田" userId="64c7e7a027abc1d1" providerId="LiveId" clId="{D87A286E-C329-4303-8C36-83423F69824E}" dt="2024-09-10T06:38:38.961" v="10" actId="478"/>
          <ac:picMkLst>
            <pc:docMk/>
            <pc:sldMk cId="4010063240" sldId="375"/>
            <ac:picMk id="9" creationId="{2AFB53EF-6F4B-0025-3FED-E82F33110BE1}"/>
          </ac:picMkLst>
        </pc:picChg>
        <pc:picChg chg="del">
          <ac:chgData name="瑛莉菜 羽田" userId="64c7e7a027abc1d1" providerId="LiveId" clId="{D87A286E-C329-4303-8C36-83423F69824E}" dt="2024-09-10T06:38:39.586" v="11" actId="478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D87A286E-C329-4303-8C36-83423F69824E}" dt="2024-09-10T06:38:40.360" v="12" actId="478"/>
          <ac:picMkLst>
            <pc:docMk/>
            <pc:sldMk cId="4010063240" sldId="375"/>
            <ac:picMk id="29" creationId="{0609C13E-12F3-77BF-A30D-3F2C329A6B33}"/>
          </ac:picMkLst>
        </pc:picChg>
        <pc:picChg chg="del">
          <ac:chgData name="瑛莉菜 羽田" userId="64c7e7a027abc1d1" providerId="LiveId" clId="{D87A286E-C329-4303-8C36-83423F69824E}" dt="2024-09-10T06:38:40.774" v="13" actId="478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  <pc:sldChg chg="addSp delSp modSp mod">
        <pc:chgData name="瑛莉菜 羽田" userId="64c7e7a027abc1d1" providerId="LiveId" clId="{D8239F4C-D006-4AC7-8D98-B7359FB53CC6}" dt="2024-09-10T02:22:16.094" v="63" actId="1076"/>
        <pc:sldMkLst>
          <pc:docMk/>
          <pc:sldMk cId="4010063240" sldId="375"/>
        </pc:sldMkLst>
        <pc:spChg chg="mod">
          <ac:chgData name="瑛莉菜 羽田" userId="64c7e7a027abc1d1" providerId="LiveId" clId="{D8239F4C-D006-4AC7-8D98-B7359FB53CC6}" dt="2024-09-10T02:20:11.180" v="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239F4C-D006-4AC7-8D98-B7359FB53CC6}" dt="2024-09-10T02:21:03.683" v="5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239F4C-D006-4AC7-8D98-B7359FB53CC6}" dt="2024-09-10T02:18:55.3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07.887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19.941" v="11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D8239F4C-D006-4AC7-8D98-B7359FB53CC6}" dt="2024-09-10T02:21:31.234" v="55" actId="1076"/>
          <ac:picMkLst>
            <pc:docMk/>
            <pc:sldMk cId="4010063240" sldId="375"/>
            <ac:picMk id="5" creationId="{AFFC5FFD-2C6D-9363-A60F-BF7C05353BC5}"/>
          </ac:picMkLst>
        </pc:picChg>
        <pc:picChg chg="del">
          <ac:chgData name="瑛莉菜 羽田" userId="64c7e7a027abc1d1" providerId="LiveId" clId="{D8239F4C-D006-4AC7-8D98-B7359FB53CC6}" dt="2024-09-10T02:21:27.808" v="54" actId="478"/>
          <ac:picMkLst>
            <pc:docMk/>
            <pc:sldMk cId="4010063240" sldId="375"/>
            <ac:picMk id="6" creationId="{3B3F5EE1-3AF4-D109-805B-1C703A6A2C55}"/>
          </ac:picMkLst>
        </pc:picChg>
        <pc:picChg chg="del">
          <ac:chgData name="瑛莉菜 羽田" userId="64c7e7a027abc1d1" providerId="LiveId" clId="{D8239F4C-D006-4AC7-8D98-B7359FB53CC6}" dt="2024-09-10T02:21:32.665" v="56" actId="478"/>
          <ac:picMkLst>
            <pc:docMk/>
            <pc:sldMk cId="4010063240" sldId="375"/>
            <ac:picMk id="8" creationId="{10F63819-BDB2-21ED-B79E-AC06F097692E}"/>
          </ac:picMkLst>
        </pc:picChg>
        <pc:picChg chg="add mod">
          <ac:chgData name="瑛莉菜 羽田" userId="64c7e7a027abc1d1" providerId="LiveId" clId="{D8239F4C-D006-4AC7-8D98-B7359FB53CC6}" dt="2024-09-10T02:21:57.518" v="60" actId="1076"/>
          <ac:picMkLst>
            <pc:docMk/>
            <pc:sldMk cId="4010063240" sldId="375"/>
            <ac:picMk id="9" creationId="{1B391B60-9491-08E8-3EC6-FDCF659B62AC}"/>
          </ac:picMkLst>
        </pc:picChg>
        <pc:picChg chg="add mod">
          <ac:chgData name="瑛莉菜 羽田" userId="64c7e7a027abc1d1" providerId="LiveId" clId="{D8239F4C-D006-4AC7-8D98-B7359FB53CC6}" dt="2024-09-10T02:22:16.094" v="63" actId="1076"/>
          <ac:picMkLst>
            <pc:docMk/>
            <pc:sldMk cId="4010063240" sldId="375"/>
            <ac:picMk id="12" creationId="{1C282A52-7314-B8A8-673E-F60E34521983}"/>
          </ac:picMkLst>
        </pc:picChg>
        <pc:picChg chg="del">
          <ac:chgData name="瑛莉菜 羽田" userId="64c7e7a027abc1d1" providerId="LiveId" clId="{D8239F4C-D006-4AC7-8D98-B7359FB53CC6}" dt="2024-09-10T02:21:33.295" v="57" actId="478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  <pc:sldChg chg="addSp delSp modSp mod">
        <pc:chgData name="瑛莉菜 羽田" userId="64c7e7a027abc1d1" providerId="LiveId" clId="{1DDE77A7-6094-4BC8-B5AF-C8CC676A0D2A}" dt="2024-09-09T08:34:50.098" v="66" actId="1076"/>
        <pc:sldMkLst>
          <pc:docMk/>
          <pc:sldMk cId="4010063240" sldId="375"/>
        </pc:sldMkLst>
        <pc:spChg chg="mod">
          <ac:chgData name="瑛莉菜 羽田" userId="64c7e7a027abc1d1" providerId="LiveId" clId="{1DDE77A7-6094-4BC8-B5AF-C8CC676A0D2A}" dt="2024-09-09T08:32:24.460" v="4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DDE77A7-6094-4BC8-B5AF-C8CC676A0D2A}" dt="2024-09-09T08:32:08.498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DDE77A7-6094-4BC8-B5AF-C8CC676A0D2A}" dt="2024-09-09T08:33:03.342" v="50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DDE77A7-6094-4BC8-B5AF-C8CC676A0D2A}" dt="2024-09-09T08:31:44.0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1:52.24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2:01.038" v="1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1DDE77A7-6094-4BC8-B5AF-C8CC676A0D2A}" dt="2024-09-09T08:33:24.444" v="54" actId="478"/>
          <ac:picMkLst>
            <pc:docMk/>
            <pc:sldMk cId="4010063240" sldId="375"/>
            <ac:picMk id="5" creationId="{4B86F815-CD40-9690-8629-3AF0FD5AFD70}"/>
          </ac:picMkLst>
        </pc:picChg>
        <pc:picChg chg="add mod">
          <ac:chgData name="瑛莉菜 羽田" userId="64c7e7a027abc1d1" providerId="LiveId" clId="{1DDE77A7-6094-4BC8-B5AF-C8CC676A0D2A}" dt="2024-09-09T08:33:30.512" v="57" actId="1076"/>
          <ac:picMkLst>
            <pc:docMk/>
            <pc:sldMk cId="4010063240" sldId="375"/>
            <ac:picMk id="6" creationId="{FB439006-F8A9-2693-2AA7-040E57A45CE7}"/>
          </ac:picMkLst>
        </pc:picChg>
        <pc:picChg chg="add mod">
          <ac:chgData name="瑛莉菜 羽田" userId="64c7e7a027abc1d1" providerId="LiveId" clId="{1DDE77A7-6094-4BC8-B5AF-C8CC676A0D2A}" dt="2024-09-09T08:34:50.098" v="66" actId="1076"/>
          <ac:picMkLst>
            <pc:docMk/>
            <pc:sldMk cId="4010063240" sldId="375"/>
            <ac:picMk id="8" creationId="{FA5C65A4-4AF6-3235-88EA-79C44BD69485}"/>
          </ac:picMkLst>
        </pc:picChg>
        <pc:picChg chg="del">
          <ac:chgData name="瑛莉菜 羽田" userId="64c7e7a027abc1d1" providerId="LiveId" clId="{1DDE77A7-6094-4BC8-B5AF-C8CC676A0D2A}" dt="2024-09-09T08:33:34.573" v="59" actId="478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1DDE77A7-6094-4BC8-B5AF-C8CC676A0D2A}" dt="2024-09-09T08:33:34.034" v="58" actId="478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  <pc:sldChg chg="addSp delSp modSp mod">
        <pc:chgData name="瑛莉菜 羽田" userId="64c7e7a027abc1d1" providerId="LiveId" clId="{B3764A99-6AA9-443B-A876-153ED3A62D34}" dt="2024-09-09T09:06:25.647" v="42" actId="1076"/>
        <pc:sldMkLst>
          <pc:docMk/>
          <pc:sldMk cId="4010063240" sldId="375"/>
        </pc:sldMkLst>
        <pc:spChg chg="mod">
          <ac:chgData name="瑛莉菜 羽田" userId="64c7e7a027abc1d1" providerId="LiveId" clId="{B3764A99-6AA9-443B-A876-153ED3A62D34}" dt="2024-09-09T09:03:36.944" v="1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3764A99-6AA9-443B-A876-153ED3A62D34}" dt="2024-09-09T09:01:46.10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764A99-6AA9-443B-A876-153ED3A62D34}" dt="2024-09-09T09:05:20.026" v="2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764A99-6AA9-443B-A876-153ED3A62D34}" dt="2024-09-09T09:01:32.41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1:38.758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3:53.172" v="17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B3764A99-6AA9-443B-A876-153ED3A62D34}" dt="2024-09-09T09:05:35.680" v="31" actId="478"/>
          <ac:picMkLst>
            <pc:docMk/>
            <pc:sldMk cId="4010063240" sldId="375"/>
            <ac:picMk id="5" creationId="{6BF377F8-825F-8AF1-BE94-E47780ABEA8E}"/>
          </ac:picMkLst>
        </pc:picChg>
        <pc:picChg chg="add mod">
          <ac:chgData name="瑛莉菜 羽田" userId="64c7e7a027abc1d1" providerId="LiveId" clId="{B3764A99-6AA9-443B-A876-153ED3A62D34}" dt="2024-09-09T09:05:39.741" v="32" actId="1076"/>
          <ac:picMkLst>
            <pc:docMk/>
            <pc:sldMk cId="4010063240" sldId="375"/>
            <ac:picMk id="6" creationId="{3B3F5EE1-3AF4-D109-805B-1C703A6A2C55}"/>
          </ac:picMkLst>
        </pc:picChg>
        <pc:picChg chg="add mod">
          <ac:chgData name="瑛莉菜 羽田" userId="64c7e7a027abc1d1" providerId="LiveId" clId="{B3764A99-6AA9-443B-A876-153ED3A62D34}" dt="2024-09-09T09:05:56.991" v="37" actId="1076"/>
          <ac:picMkLst>
            <pc:docMk/>
            <pc:sldMk cId="4010063240" sldId="375"/>
            <ac:picMk id="8" creationId="{10F63819-BDB2-21ED-B79E-AC06F097692E}"/>
          </ac:picMkLst>
        </pc:picChg>
        <pc:picChg chg="del">
          <ac:chgData name="瑛莉菜 羽田" userId="64c7e7a027abc1d1" providerId="LiveId" clId="{B3764A99-6AA9-443B-A876-153ED3A62D34}" dt="2024-09-09T09:05:41.595" v="34" actId="478"/>
          <ac:picMkLst>
            <pc:docMk/>
            <pc:sldMk cId="4010063240" sldId="375"/>
            <ac:picMk id="9" creationId="{077DCF57-41F4-02A8-82F2-2D0CF40A8B42}"/>
          </ac:picMkLst>
        </pc:picChg>
        <pc:picChg chg="del">
          <ac:chgData name="瑛莉菜 羽田" userId="64c7e7a027abc1d1" providerId="LiveId" clId="{B3764A99-6AA9-443B-A876-153ED3A62D34}" dt="2024-09-09T09:05:41.044" v="33" actId="478"/>
          <ac:picMkLst>
            <pc:docMk/>
            <pc:sldMk cId="4010063240" sldId="375"/>
            <ac:picMk id="12" creationId="{CD83796A-5EF4-39AD-3B21-C65B6D40EE3F}"/>
          </ac:picMkLst>
        </pc:picChg>
        <pc:picChg chg="add mod">
          <ac:chgData name="瑛莉菜 羽田" userId="64c7e7a027abc1d1" providerId="LiveId" clId="{B3764A99-6AA9-443B-A876-153ED3A62D34}" dt="2024-09-09T09:06:25.647" v="42" actId="1076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  <pc:sldChg chg="addSp delSp modSp mod">
        <pc:chgData name="瑛莉菜 羽田" userId="64c7e7a027abc1d1" providerId="LiveId" clId="{79F2D5F0-E4E8-4753-8B32-2D3C25FCE09B}" dt="2024-09-09T07:30:09.627" v="50" actId="1076"/>
        <pc:sldMkLst>
          <pc:docMk/>
          <pc:sldMk cId="4010063240" sldId="375"/>
        </pc:sldMkLst>
        <pc:spChg chg="mod">
          <ac:chgData name="瑛莉菜 羽田" userId="64c7e7a027abc1d1" providerId="LiveId" clId="{79F2D5F0-E4E8-4753-8B32-2D3C25FCE09B}" dt="2024-09-09T07:21:07.46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9F2D5F0-E4E8-4753-8B32-2D3C25FCE09B}" dt="2024-09-09T07:26:45.340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9F2D5F0-E4E8-4753-8B32-2D3C25FCE09B}" dt="2024-09-09T07:20:29.00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9F2D5F0-E4E8-4753-8B32-2D3C25FCE09B}" dt="2024-09-09T07:20:35.38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9F2D5F0-E4E8-4753-8B32-2D3C25FCE09B}" dt="2024-09-09T07:28:55.727" v="36" actId="478"/>
          <ac:picMkLst>
            <pc:docMk/>
            <pc:sldMk cId="4010063240" sldId="375"/>
            <ac:picMk id="5" creationId="{36A189CF-F788-F095-44AD-1C7E1E75F555}"/>
          </ac:picMkLst>
        </pc:picChg>
        <pc:picChg chg="add mod">
          <ac:chgData name="瑛莉菜 羽田" userId="64c7e7a027abc1d1" providerId="LiveId" clId="{79F2D5F0-E4E8-4753-8B32-2D3C25FCE09B}" dt="2024-09-09T07:29:04.517" v="40" actId="14100"/>
          <ac:picMkLst>
            <pc:docMk/>
            <pc:sldMk cId="4010063240" sldId="375"/>
            <ac:picMk id="6" creationId="{6ED04487-DF8F-2197-D1DA-54F4A1AA1BA4}"/>
          </ac:picMkLst>
        </pc:picChg>
        <pc:picChg chg="add mod">
          <ac:chgData name="瑛莉菜 羽田" userId="64c7e7a027abc1d1" providerId="LiveId" clId="{79F2D5F0-E4E8-4753-8B32-2D3C25FCE09B}" dt="2024-09-09T07:29:42.099" v="45" actId="1076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79F2D5F0-E4E8-4753-8B32-2D3C25FCE09B}" dt="2024-09-09T07:30:09.627" v="50" actId="1076"/>
          <ac:picMkLst>
            <pc:docMk/>
            <pc:sldMk cId="4010063240" sldId="375"/>
            <ac:picMk id="11" creationId="{6DAF6D4A-E789-D4ED-6D56-865B3686CDC2}"/>
          </ac:picMkLst>
        </pc:picChg>
        <pc:picChg chg="del">
          <ac:chgData name="瑛莉菜 羽田" userId="64c7e7a027abc1d1" providerId="LiveId" clId="{79F2D5F0-E4E8-4753-8B32-2D3C25FCE09B}" dt="2024-09-09T07:29:05.579" v="41" actId="478"/>
          <ac:picMkLst>
            <pc:docMk/>
            <pc:sldMk cId="4010063240" sldId="375"/>
            <ac:picMk id="13" creationId="{3F95E31D-430F-91FD-6476-D6A7B6F5A883}"/>
          </ac:picMkLst>
        </pc:picChg>
        <pc:picChg chg="del">
          <ac:chgData name="瑛莉菜 羽田" userId="64c7e7a027abc1d1" providerId="LiveId" clId="{79F2D5F0-E4E8-4753-8B32-2D3C25FCE09B}" dt="2024-09-09T07:29:06.192" v="42" actId="478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7128793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ステンレスドリンクボトル　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280ml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l-GR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Φ58×179</a:t>
            </a:r>
            <a:r>
              <a:rPr lang="ja-JP" altLang="el-GR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シルク印刷範囲：天面／</a:t>
            </a:r>
            <a:r>
              <a:rPr lang="el-GR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φ32</a:t>
            </a:r>
            <a:r>
              <a:rPr lang="ja-JP" altLang="el-GR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側面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W172×H122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ステンレス、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　他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807815" y="5867041"/>
            <a:ext cx="4851363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定番のステンレス製の水筒は、シンプルな形と使いやすいサイズ感が人気のアイテムです。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飲み口は広く、冷たい飲み物の場合は氷を入れて使いやすい形状です。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容量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280ml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は一般的なテイクアウトコーヒーの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S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サイズが入る大きさなので、お出かけ先でマイボトルを持ち歩く方にもおすすめ。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側面に大きく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色名入れができるので、インパクトのあるオリジナルグッズをお作り頂けます。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0614" y="2944818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46C2CD79-B162-8227-B52B-0F4349E097AA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/>
          <a:stretch/>
        </p:blipFill>
        <p:spPr>
          <a:xfrm>
            <a:off x="933841" y="1017493"/>
            <a:ext cx="4508096" cy="4508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18455</TotalTime>
  <Words>219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614</cp:revision>
  <cp:lastPrinted>2021-10-13T13:51:27Z</cp:lastPrinted>
  <dcterms:created xsi:type="dcterms:W3CDTF">2013-12-25T09:34:24Z</dcterms:created>
  <dcterms:modified xsi:type="dcterms:W3CDTF">2024-09-18T03:21:40Z</dcterms:modified>
</cp:coreProperties>
</file>