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2024/9/24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ウォールカラーステンレスタンブラー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322853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φ80×142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 W160×H88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18-8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　他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クリアのフタだから中のドリンクも見える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スタイリッシュなシンプルデザイン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18400</TotalTime>
  <Words>146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621</cp:revision>
  <cp:lastPrinted>2021-10-13T13:51:27Z</cp:lastPrinted>
  <dcterms:created xsi:type="dcterms:W3CDTF">2013-12-25T09:34:24Z</dcterms:created>
  <dcterms:modified xsi:type="dcterms:W3CDTF">2024-09-24T05:30:30Z</dcterms:modified>
</cp:coreProperties>
</file>