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フタ付ステンレスサーモタンブラー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φ78×139 </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W105×H69(mm)</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マニッシュなふた付きタンブラー。真空２重構造なので、温度をしっかりキープします。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本体色はシルバー、ブラック、ホワイトの三種類。</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ワンポイント印刷や本体側面に大きく名入れも可能なので、オリジナリティあふれるタンブラーをおつくり頂けます。 アーティスト物販からカフェや雑貨店での販売品としても。企業の記念品ノベルティとしても幅広いご用途でご利用いただけます。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18402</TotalTime>
  <Words>207</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623</cp:revision>
  <cp:lastPrinted>2021-10-13T13:51:27Z</cp:lastPrinted>
  <dcterms:created xsi:type="dcterms:W3CDTF">2013-12-25T09:34:24Z</dcterms:created>
  <dcterms:modified xsi:type="dcterms:W3CDTF">2024-09-24T05:35:19Z</dcterms:modified>
</cp:coreProperties>
</file>