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128793"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スクエアクリアボトル</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57×57×200</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インクジェット・</a:t>
            </a:r>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印刷範囲：</a:t>
            </a:r>
            <a:r>
              <a:rPr lang="en-US" altLang="ja-JP" sz="1000" b="0" i="0" dirty="0">
                <a:solidFill>
                  <a:srgbClr val="333333"/>
                </a:solidFill>
                <a:effectLst/>
                <a:latin typeface="Meiryo" panose="020B0604030504040204" pitchFamily="34" charset="-128"/>
                <a:ea typeface="Meiryo" panose="020B0604030504040204" pitchFamily="34" charset="-128"/>
              </a:rPr>
              <a:t> W33×H146</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en-US" altLang="ja-JP" sz="1000" b="0" i="0" dirty="0">
                <a:solidFill>
                  <a:srgbClr val="333333"/>
                </a:solidFill>
                <a:effectLst/>
                <a:latin typeface="Meiryo" panose="020B0604030504040204" pitchFamily="34" charset="-128"/>
                <a:ea typeface="Meiryo" panose="020B0604030504040204" pitchFamily="34" charset="-128"/>
              </a:rPr>
              <a:t>AS</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ABS</a:t>
            </a:r>
            <a:r>
              <a:rPr lang="ja-JP" altLang="en-US" sz="1000" b="0" i="0">
                <a:solidFill>
                  <a:srgbClr val="333333"/>
                </a:solidFill>
                <a:effectLst/>
                <a:latin typeface="Meiryo" panose="020B0604030504040204" pitchFamily="34" charset="-128"/>
                <a:ea typeface="Meiryo" panose="020B0604030504040204" pitchFamily="34" charset="-128"/>
              </a:rPr>
              <a:t>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807815" y="5867041"/>
            <a:ext cx="4851363" cy="861774"/>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流行のクリアボトルがオリジナルデザインのスクエアフォルムで登場しました！人目をひくスタイリッシュな形状のボディ側面には、フルカラー印刷が可能。トレンド感あるアイテムをお探しの音楽イベントやアーティストグッズ、キャラクターグッズなどのオリジナルグッズの作成にもおすすめです。ホワイトとブラックのベーシックな２色をご用意しておりま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33841" y="1017493"/>
            <a:ext cx="4508096" cy="4508096"/>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18459</TotalTime>
  <Words>193</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617</cp:revision>
  <cp:lastPrinted>2021-10-13T13:51:27Z</cp:lastPrinted>
  <dcterms:created xsi:type="dcterms:W3CDTF">2013-12-25T09:34:24Z</dcterms:created>
  <dcterms:modified xsi:type="dcterms:W3CDTF">2024-09-18T03:28:53Z</dcterms:modified>
</cp:coreProperties>
</file>