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  <p1510:client id="{B0B3B84B-E9CD-4513-9C81-EBF46D4CAC39}" v="2" dt="2024-11-05T04:11:51.118"/>
    <p1510:client id="{D6F4154A-DFD5-4828-B4D5-B73487AC6816}" v="4" dt="2024-11-05T04:00:10.3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  <pc:sldChg chg="addSp delSp modSp mod">
        <pc:chgData name="瑛莉菜 羽田" userId="64c7e7a027abc1d1" providerId="LiveId" clId="{186080DA-07B9-4150-BB9E-28E4148E7E9A}" dt="2024-11-05T03:58:16.669" v="12"/>
        <pc:sldMkLst>
          <pc:docMk/>
          <pc:sldMk cId="4010063240" sldId="375"/>
        </pc:sldMkLst>
        <pc:spChg chg="mod">
          <ac:chgData name="瑛莉菜 羽田" userId="64c7e7a027abc1d1" providerId="LiveId" clId="{186080DA-07B9-4150-BB9E-28E4148E7E9A}" dt="2024-11-05T03:57:24.92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186080DA-07B9-4150-BB9E-28E4148E7E9A}" dt="2024-11-05T03:58:16.669" v="1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86080DA-07B9-4150-BB9E-28E4148E7E9A}" dt="2024-11-05T03:57:07.6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6080DA-07B9-4150-BB9E-28E4148E7E9A}" dt="2024-11-05T03:57:16.5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86080DA-07B9-4150-BB9E-28E4148E7E9A}" dt="2024-11-05T03:57:32.417" v="3" actId="478"/>
          <ac:picMkLst>
            <pc:docMk/>
            <pc:sldMk cId="4010063240" sldId="375"/>
            <ac:picMk id="5" creationId="{B76D0B6A-40D7-5274-046E-A04BE8F7DE26}"/>
          </ac:picMkLst>
        </pc:picChg>
        <pc:picChg chg="add mod">
          <ac:chgData name="瑛莉菜 羽田" userId="64c7e7a027abc1d1" providerId="LiveId" clId="{186080DA-07B9-4150-BB9E-28E4148E7E9A}" dt="2024-11-05T03:57:48.978" v="8" actId="14100"/>
          <ac:picMkLst>
            <pc:docMk/>
            <pc:sldMk cId="4010063240" sldId="375"/>
            <ac:picMk id="6" creationId="{D03BE215-B779-13EB-0692-6435917B389A}"/>
          </ac:picMkLst>
        </pc:picChg>
        <pc:picChg chg="del">
          <ac:chgData name="瑛莉菜 羽田" userId="64c7e7a027abc1d1" providerId="LiveId" clId="{186080DA-07B9-4150-BB9E-28E4148E7E9A}" dt="2024-11-05T03:57:33.039" v="4" actId="478"/>
          <ac:picMkLst>
            <pc:docMk/>
            <pc:sldMk cId="4010063240" sldId="375"/>
            <ac:picMk id="8" creationId="{FF512556-A90A-BBAB-7780-657AB34EF191}"/>
          </ac:picMkLst>
        </pc:picChg>
        <pc:picChg chg="add mod">
          <ac:chgData name="瑛莉菜 羽田" userId="64c7e7a027abc1d1" providerId="LiveId" clId="{186080DA-07B9-4150-BB9E-28E4148E7E9A}" dt="2024-11-05T03:58:01.886" v="11" actId="1076"/>
          <ac:picMkLst>
            <pc:docMk/>
            <pc:sldMk cId="4010063240" sldId="375"/>
            <ac:picMk id="9" creationId="{FEA6E607-963F-5C81-3D24-27C9E32C3E4A}"/>
          </ac:picMkLst>
        </pc:picChg>
      </pc:sldChg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  <pc:sldChg chg="addSp delSp modSp mod">
        <pc:chgData name="瑛莉菜 羽田" userId="64c7e7a027abc1d1" providerId="LiveId" clId="{92548E3F-C3CF-4E4B-A34E-3164AB18902E}" dt="2024-11-05T04:02:26.689" v="16"/>
        <pc:sldMkLst>
          <pc:docMk/>
          <pc:sldMk cId="4010063240" sldId="375"/>
        </pc:sldMkLst>
        <pc:spChg chg="mod">
          <ac:chgData name="瑛莉菜 羽田" userId="64c7e7a027abc1d1" providerId="LiveId" clId="{92548E3F-C3CF-4E4B-A34E-3164AB18902E}" dt="2024-11-05T04:02:26.689" v="1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2548E3F-C3CF-4E4B-A34E-3164AB18902E}" dt="2024-11-05T04:01:41.316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2548E3F-C3CF-4E4B-A34E-3164AB18902E}" dt="2024-11-05T04:01:21.2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2548E3F-C3CF-4E4B-A34E-3164AB18902E}" dt="2024-11-05T04:02:20.716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2548E3F-C3CF-4E4B-A34E-3164AB18902E}" dt="2024-11-05T04:01:43.030" v="7" actId="478"/>
          <ac:picMkLst>
            <pc:docMk/>
            <pc:sldMk cId="4010063240" sldId="375"/>
            <ac:picMk id="5" creationId="{8EF7BBF8-312D-1A2A-915B-95ACE5F1E546}"/>
          </ac:picMkLst>
        </pc:picChg>
        <pc:picChg chg="add mod">
          <ac:chgData name="瑛莉菜 羽田" userId="64c7e7a027abc1d1" providerId="LiveId" clId="{92548E3F-C3CF-4E4B-A34E-3164AB18902E}" dt="2024-11-05T04:01:56.110" v="11" actId="14100"/>
          <ac:picMkLst>
            <pc:docMk/>
            <pc:sldMk cId="4010063240" sldId="375"/>
            <ac:picMk id="6" creationId="{D4E03AC6-CACB-05A9-9C61-DEB610B69055}"/>
          </ac:picMkLst>
        </pc:picChg>
        <pc:picChg chg="del">
          <ac:chgData name="瑛莉菜 羽田" userId="64c7e7a027abc1d1" providerId="LiveId" clId="{92548E3F-C3CF-4E4B-A34E-3164AB18902E}" dt="2024-11-05T04:01:42.544" v="6" actId="478"/>
          <ac:picMkLst>
            <pc:docMk/>
            <pc:sldMk cId="4010063240" sldId="375"/>
            <ac:picMk id="8" creationId="{281BB112-CBE9-7EA1-C990-946951737CD0}"/>
          </ac:picMkLst>
        </pc:picChg>
        <pc:picChg chg="add mod">
          <ac:chgData name="瑛莉菜 羽田" userId="64c7e7a027abc1d1" providerId="LiveId" clId="{92548E3F-C3CF-4E4B-A34E-3164AB18902E}" dt="2024-11-05T04:02:11.957" v="14" actId="1076"/>
          <ac:picMkLst>
            <pc:docMk/>
            <pc:sldMk cId="4010063240" sldId="375"/>
            <ac:picMk id="9" creationId="{008374DD-5E7F-86EF-7643-735E3B655FC4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B0B3B84B-E9CD-4513-9C81-EBF46D4CAC39}"/>
    <pc:docChg chg="undo custSel modSld">
      <pc:chgData name="瑛莉菜 羽田" userId="64c7e7a027abc1d1" providerId="LiveId" clId="{B0B3B84B-E9CD-4513-9C81-EBF46D4CAC39}" dt="2024-11-05T04:12:31.553" v="30" actId="1076"/>
      <pc:docMkLst>
        <pc:docMk/>
      </pc:docMkLst>
      <pc:sldChg chg="addSp delSp modSp mod">
        <pc:chgData name="瑛莉菜 羽田" userId="64c7e7a027abc1d1" providerId="LiveId" clId="{B0B3B84B-E9CD-4513-9C81-EBF46D4CAC39}" dt="2024-11-05T04:12:31.553" v="30" actId="1076"/>
        <pc:sldMkLst>
          <pc:docMk/>
          <pc:sldMk cId="4010063240" sldId="375"/>
        </pc:sldMkLst>
        <pc:spChg chg="del mod">
          <ac:chgData name="瑛莉菜 羽田" userId="64c7e7a027abc1d1" providerId="LiveId" clId="{B0B3B84B-E9CD-4513-9C81-EBF46D4CAC39}" dt="2024-11-05T04:11:54.608" v="2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0B3B84B-E9CD-4513-9C81-EBF46D4CAC39}" dt="2024-11-05T04:10:32.114" v="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0B3B84B-E9CD-4513-9C81-EBF46D4CAC39}" dt="2024-11-05T04:11:51.118" v="1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0B3B84B-E9CD-4513-9C81-EBF46D4CAC39}" dt="2024-11-05T04:11:20.983" v="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B0B3B84B-E9CD-4513-9C81-EBF46D4CAC39}" dt="2024-11-05T04:12:09.999" v="27" actId="14100"/>
          <ac:picMkLst>
            <pc:docMk/>
            <pc:sldMk cId="4010063240" sldId="375"/>
            <ac:picMk id="5" creationId="{42D8F643-6E4E-8EB0-E4A0-92C46061FAA9}"/>
          </ac:picMkLst>
        </pc:picChg>
        <pc:picChg chg="del">
          <ac:chgData name="瑛莉菜 羽田" userId="64c7e7a027abc1d1" providerId="LiveId" clId="{B0B3B84B-E9CD-4513-9C81-EBF46D4CAC39}" dt="2024-11-05T04:11:54.600" v="20" actId="478"/>
          <ac:picMkLst>
            <pc:docMk/>
            <pc:sldMk cId="4010063240" sldId="375"/>
            <ac:picMk id="6" creationId="{A60A001E-166C-F94A-2037-060995E5BD1C}"/>
          </ac:picMkLst>
        </pc:picChg>
        <pc:picChg chg="add mod">
          <ac:chgData name="瑛莉菜 羽田" userId="64c7e7a027abc1d1" providerId="LiveId" clId="{B0B3B84B-E9CD-4513-9C81-EBF46D4CAC39}" dt="2024-11-05T04:12:31.553" v="30" actId="1076"/>
          <ac:picMkLst>
            <pc:docMk/>
            <pc:sldMk cId="4010063240" sldId="375"/>
            <ac:picMk id="8" creationId="{DA409996-A274-16BE-660A-E522DF933D35}"/>
          </ac:picMkLst>
        </pc:picChg>
        <pc:picChg chg="del">
          <ac:chgData name="瑛莉菜 羽田" userId="64c7e7a027abc1d1" providerId="LiveId" clId="{B0B3B84B-E9CD-4513-9C81-EBF46D4CAC39}" dt="2024-11-05T04:11:54.980" v="23" actId="478"/>
          <ac:picMkLst>
            <pc:docMk/>
            <pc:sldMk cId="4010063240" sldId="375"/>
            <ac:picMk id="9" creationId="{C83137AE-0CF6-26C9-E1F2-89729593D414}"/>
          </ac:picMkLst>
        </pc:picChg>
      </pc:sldChg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文具まとめて持ち運びポーチ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H210×W115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55391" y="5875632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ボールペンや付箋など、ペンケースの中で散らばりがちなアイテムを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スッキリひとつにまとめられる便利グッズです。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外側に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つ、内側に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2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つ、合計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3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つの収納ポケットが付いています。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2D8F643-6E4E-8EB0-E4A0-92C46061FAA9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21910" y="974227"/>
            <a:ext cx="2898257" cy="2924896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DA409996-A274-16BE-660A-E522DF933D35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694919" y="2729514"/>
            <a:ext cx="1998741" cy="208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19970</TotalTime>
  <Words>161</Words>
  <Application>Microsoft Office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2024-11-05T04:12:32Z</dcterms:modified>
</cp:coreProperties>
</file>