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37F76DC-A818-4C9F-ABC9-82803FE0407D}" v="1" dt="2024-09-09T07:47:51.181"/>
    <p1510:client id="{94F91E24-9C81-41AC-8DAC-69F7E45EEE92}" v="2" dt="2024-09-09T08:28:13.439"/>
    <p1510:client id="{AD9D6537-3635-43A0-841E-500BECF0B1EC}" v="15" dt="2024-09-09T08:08:00.886"/>
    <p1510:client id="{B3764A99-6AA9-443B-A876-153ED3A62D34}" v="2" dt="2024-09-09T09:03:51.615"/>
    <p1510:client id="{C4FF468D-4D78-46C5-B714-B55AC0D05585}" v="4" dt="2024-09-09T08:11:25.300"/>
    <p1510:client id="{D8239F4C-D006-4AC7-8D98-B7359FB53CC6}" v="2" dt="2024-09-10T02:20:36.451"/>
    <p1510:client id="{DD5A2BC6-49D1-433C-A87F-ADC0EA6664C5}" v="2" dt="2024-09-10T07:03:19.6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sldChg chg="addSp delSp modSp mod">
        <pc:chgData name="瑛莉菜 羽田" userId="64c7e7a027abc1d1" providerId="LiveId" clId="{BAAA13A9-4EFA-4D92-93B8-168DEB33A968}" dt="2024-09-10T06:28:09.439" v="69" actId="1076"/>
        <pc:sldMkLst>
          <pc:docMk/>
          <pc:sldMk cId="4010063240" sldId="375"/>
        </pc:sldMkLst>
        <pc:spChg chg="mod">
          <ac:chgData name="瑛莉菜 羽田" userId="64c7e7a027abc1d1" providerId="LiveId" clId="{BAAA13A9-4EFA-4D92-93B8-168DEB33A968}" dt="2024-09-10T06:25:13.944" v="39" actId="20577"/>
          <ac:spMkLst>
            <pc:docMk/>
            <pc:sldMk cId="4010063240" sldId="375"/>
            <ac:spMk id="2" creationId="{9C6C646A-4932-0ED0-0A88-228322997931}"/>
          </ac:spMkLst>
        </pc:spChg>
        <pc:spChg chg="mod">
          <ac:chgData name="瑛莉菜 羽田" userId="64c7e7a027abc1d1" providerId="LiveId" clId="{BAAA13A9-4EFA-4D92-93B8-168DEB33A968}" dt="2024-09-10T06:24:52.342" v="13"/>
          <ac:spMkLst>
            <pc:docMk/>
            <pc:sldMk cId="4010063240" sldId="375"/>
            <ac:spMk id="10" creationId="{C3C3B70E-4FFF-B141-8B18-557D6A287CFD}"/>
          </ac:spMkLst>
        </pc:spChg>
        <pc:spChg chg="mod">
          <ac:chgData name="瑛莉菜 羽田" userId="64c7e7a027abc1d1" providerId="LiveId" clId="{BAAA13A9-4EFA-4D92-93B8-168DEB33A968}" dt="2024-09-10T06:25:39.993" v="43" actId="20577"/>
          <ac:spMkLst>
            <pc:docMk/>
            <pc:sldMk cId="4010063240" sldId="375"/>
            <ac:spMk id="14" creationId="{4C1CE79F-7A8C-E943-C2CD-9B9D895545B4}"/>
          </ac:spMkLst>
        </pc:spChg>
        <pc:spChg chg="mod">
          <ac:chgData name="瑛莉菜 羽田" userId="64c7e7a027abc1d1" providerId="LiveId" clId="{BAAA13A9-4EFA-4D92-93B8-168DEB33A968}" dt="2024-09-10T06:24:29.520" v="11" actId="20577"/>
          <ac:spMkLst>
            <pc:docMk/>
            <pc:sldMk cId="4010063240" sldId="375"/>
            <ac:spMk id="23" creationId="{00000000-0000-0000-0000-000000000000}"/>
          </ac:spMkLst>
        </pc:spChg>
        <pc:spChg chg="mod">
          <ac:chgData name="瑛莉菜 羽田" userId="64c7e7a027abc1d1" providerId="LiveId" clId="{BAAA13A9-4EFA-4D92-93B8-168DEB33A968}" dt="2024-09-10T06:24:40.048" v="12"/>
          <ac:spMkLst>
            <pc:docMk/>
            <pc:sldMk cId="4010063240" sldId="375"/>
            <ac:spMk id="65" creationId="{00000000-0000-0000-0000-000000000000}"/>
          </ac:spMkLst>
        </pc:spChg>
        <pc:picChg chg="add mod">
          <ac:chgData name="瑛莉菜 羽田" userId="64c7e7a027abc1d1" providerId="LiveId" clId="{BAAA13A9-4EFA-4D92-93B8-168DEB33A968}" dt="2024-09-10T06:26:26.438" v="49" actId="1076"/>
          <ac:picMkLst>
            <pc:docMk/>
            <pc:sldMk cId="4010063240" sldId="375"/>
            <ac:picMk id="5" creationId="{08C14689-1AD4-6415-7FB2-2B8ED586CFDF}"/>
          </ac:picMkLst>
        </pc:picChg>
        <pc:picChg chg="del">
          <ac:chgData name="瑛莉菜 羽田" userId="64c7e7a027abc1d1" providerId="LiveId" clId="{BAAA13A9-4EFA-4D92-93B8-168DEB33A968}" dt="2024-09-10T06:25:44.166" v="44" actId="478"/>
          <ac:picMkLst>
            <pc:docMk/>
            <pc:sldMk cId="4010063240" sldId="375"/>
            <ac:picMk id="6" creationId="{95C0B06E-FE59-D97D-3AD5-93173370527C}"/>
          </ac:picMkLst>
        </pc:picChg>
        <pc:picChg chg="del">
          <ac:chgData name="瑛莉菜 羽田" userId="64c7e7a027abc1d1" providerId="LiveId" clId="{BAAA13A9-4EFA-4D92-93B8-168DEB33A968}" dt="2024-09-10T06:25:45.146" v="46" actId="478"/>
          <ac:picMkLst>
            <pc:docMk/>
            <pc:sldMk cId="4010063240" sldId="375"/>
            <ac:picMk id="8" creationId="{4B059278-4C51-B9FD-9D51-B4482E115CE3}"/>
          </ac:picMkLst>
        </pc:picChg>
        <pc:picChg chg="add mod">
          <ac:chgData name="瑛莉菜 羽田" userId="64c7e7a027abc1d1" providerId="LiveId" clId="{BAAA13A9-4EFA-4D92-93B8-168DEB33A968}" dt="2024-09-10T06:26:56.127" v="54" actId="1076"/>
          <ac:picMkLst>
            <pc:docMk/>
            <pc:sldMk cId="4010063240" sldId="375"/>
            <ac:picMk id="9" creationId="{2AFB53EF-6F4B-0025-3FED-E82F33110BE1}"/>
          </ac:picMkLst>
        </pc:picChg>
        <pc:picChg chg="add mod">
          <ac:chgData name="瑛莉菜 羽田" userId="64c7e7a027abc1d1" providerId="LiveId" clId="{BAAA13A9-4EFA-4D92-93B8-168DEB33A968}" dt="2024-09-10T06:27:17.081" v="59" actId="1076"/>
          <ac:picMkLst>
            <pc:docMk/>
            <pc:sldMk cId="4010063240" sldId="375"/>
            <ac:picMk id="13" creationId="{3FA767AF-A7DA-668B-C56D-368BB1CA019E}"/>
          </ac:picMkLst>
        </pc:picChg>
        <pc:picChg chg="del">
          <ac:chgData name="瑛莉菜 羽田" userId="64c7e7a027abc1d1" providerId="LiveId" clId="{BAAA13A9-4EFA-4D92-93B8-168DEB33A968}" dt="2024-09-10T06:25:44.752" v="45" actId="478"/>
          <ac:picMkLst>
            <pc:docMk/>
            <pc:sldMk cId="4010063240" sldId="375"/>
            <ac:picMk id="15" creationId="{D3FDDA93-0C11-5C79-5748-E403DABEE7EF}"/>
          </ac:picMkLst>
        </pc:picChg>
        <pc:picChg chg="add mod">
          <ac:chgData name="瑛莉菜 羽田" userId="64c7e7a027abc1d1" providerId="LiveId" clId="{BAAA13A9-4EFA-4D92-93B8-168DEB33A968}" dt="2024-09-10T06:27:38.774" v="62" actId="1076"/>
          <ac:picMkLst>
            <pc:docMk/>
            <pc:sldMk cId="4010063240" sldId="375"/>
            <ac:picMk id="29" creationId="{0609C13E-12F3-77BF-A30D-3F2C329A6B33}"/>
          </ac:picMkLst>
        </pc:picChg>
        <pc:picChg chg="add mod">
          <ac:chgData name="瑛莉菜 羽田" userId="64c7e7a027abc1d1" providerId="LiveId" clId="{BAAA13A9-4EFA-4D92-93B8-168DEB33A968}" dt="2024-09-10T06:28:09.439" v="69" actId="1076"/>
          <ac:picMkLst>
            <pc:docMk/>
            <pc:sldMk cId="4010063240" sldId="375"/>
            <ac:picMk id="31" creationId="{917DBEC9-0A60-4C5A-5279-A67C02E18635}"/>
          </ac:picMkLst>
        </pc:picChg>
      </pc:sldChg>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sldChg chg="addSp delSp modSp mod">
        <pc:chgData name="瑛莉菜 羽田" userId="64c7e7a027abc1d1" providerId="LiveId" clId="{02640EFA-F9A1-4E84-9D25-BFF6878E7E6C}" dt="2024-09-09T07:14:29.979" v="52" actId="1076"/>
        <pc:sldMkLst>
          <pc:docMk/>
          <pc:sldMk cId="4010063240" sldId="375"/>
        </pc:sldMkLst>
        <pc:spChg chg="mod">
          <ac:chgData name="瑛莉菜 羽田" userId="64c7e7a027abc1d1" providerId="LiveId" clId="{02640EFA-F9A1-4E84-9D25-BFF6878E7E6C}" dt="2024-09-09T07:12:33.705" v="30" actId="20577"/>
          <ac:spMkLst>
            <pc:docMk/>
            <pc:sldMk cId="4010063240" sldId="375"/>
            <ac:spMk id="2" creationId="{9C6C646A-4932-0ED0-0A88-228322997931}"/>
          </ac:spMkLst>
        </pc:spChg>
        <pc:spChg chg="mod">
          <ac:chgData name="瑛莉菜 羽田" userId="64c7e7a027abc1d1" providerId="LiveId" clId="{02640EFA-F9A1-4E84-9D25-BFF6878E7E6C}" dt="2024-09-09T07:12:09.809" v="4"/>
          <ac:spMkLst>
            <pc:docMk/>
            <pc:sldMk cId="4010063240" sldId="375"/>
            <ac:spMk id="14" creationId="{4C1CE79F-7A8C-E943-C2CD-9B9D895545B4}"/>
          </ac:spMkLst>
        </pc:spChg>
        <pc:spChg chg="mod">
          <ac:chgData name="瑛莉菜 羽田" userId="64c7e7a027abc1d1" providerId="LiveId" clId="{02640EFA-F9A1-4E84-9D25-BFF6878E7E6C}" dt="2024-09-09T07:11:31.776" v="0"/>
          <ac:spMkLst>
            <pc:docMk/>
            <pc:sldMk cId="4010063240" sldId="375"/>
            <ac:spMk id="23" creationId="{00000000-0000-0000-0000-000000000000}"/>
          </ac:spMkLst>
        </pc:spChg>
        <pc:spChg chg="mod">
          <ac:chgData name="瑛莉菜 羽田" userId="64c7e7a027abc1d1" providerId="LiveId" clId="{02640EFA-F9A1-4E84-9D25-BFF6878E7E6C}" dt="2024-09-09T07:11:39.929" v="1"/>
          <ac:spMkLst>
            <pc:docMk/>
            <pc:sldMk cId="4010063240" sldId="375"/>
            <ac:spMk id="65" creationId="{00000000-0000-0000-0000-000000000000}"/>
          </ac:spMkLst>
        </pc:spChg>
        <pc:picChg chg="add mod">
          <ac:chgData name="瑛莉菜 羽田" userId="64c7e7a027abc1d1" providerId="LiveId" clId="{02640EFA-F9A1-4E84-9D25-BFF6878E7E6C}" dt="2024-09-09T07:13:00.051" v="35" actId="14100"/>
          <ac:picMkLst>
            <pc:docMk/>
            <pc:sldMk cId="4010063240" sldId="375"/>
            <ac:picMk id="5" creationId="{36A189CF-F788-F095-44AD-1C7E1E75F555}"/>
          </ac:picMkLst>
        </pc:picChg>
        <pc:picChg chg="del">
          <ac:chgData name="瑛莉菜 羽田" userId="64c7e7a027abc1d1" providerId="LiveId" clId="{02640EFA-F9A1-4E84-9D25-BFF6878E7E6C}" dt="2024-09-09T07:12:54.166" v="33" actId="478"/>
          <ac:picMkLst>
            <pc:docMk/>
            <pc:sldMk cId="4010063240" sldId="375"/>
            <ac:picMk id="6" creationId="{C734D507-5C8D-4A25-9CD4-13E2599C57C1}"/>
          </ac:picMkLst>
        </pc:picChg>
        <pc:picChg chg="add del mod">
          <ac:chgData name="瑛莉菜 羽田" userId="64c7e7a027abc1d1" providerId="LiveId" clId="{02640EFA-F9A1-4E84-9D25-BFF6878E7E6C}" dt="2024-09-09T07:13:56.806" v="44" actId="478"/>
          <ac:picMkLst>
            <pc:docMk/>
            <pc:sldMk cId="4010063240" sldId="375"/>
            <ac:picMk id="8" creationId="{59FF9C57-37BD-BECE-3E23-BB8A65892D8D}"/>
          </ac:picMkLst>
        </pc:picChg>
        <pc:picChg chg="del">
          <ac:chgData name="瑛莉菜 羽田" userId="64c7e7a027abc1d1" providerId="LiveId" clId="{02640EFA-F9A1-4E84-9D25-BFF6878E7E6C}" dt="2024-09-09T07:13:01.922" v="37" actId="478"/>
          <ac:picMkLst>
            <pc:docMk/>
            <pc:sldMk cId="4010063240" sldId="375"/>
            <ac:picMk id="9" creationId="{CF087C5B-8D88-07B0-5967-CF97ED0F8B9C}"/>
          </ac:picMkLst>
        </pc:picChg>
        <pc:picChg chg="del">
          <ac:chgData name="瑛莉菜 羽田" userId="64c7e7a027abc1d1" providerId="LiveId" clId="{02640EFA-F9A1-4E84-9D25-BFF6878E7E6C}" dt="2024-09-09T07:13:01.419" v="36" actId="478"/>
          <ac:picMkLst>
            <pc:docMk/>
            <pc:sldMk cId="4010063240" sldId="375"/>
            <ac:picMk id="12" creationId="{3056FA51-DF9B-D331-8214-5C1CD668F162}"/>
          </ac:picMkLst>
        </pc:picChg>
        <pc:picChg chg="add mod">
          <ac:chgData name="瑛莉菜 羽田" userId="64c7e7a027abc1d1" providerId="LiveId" clId="{02640EFA-F9A1-4E84-9D25-BFF6878E7E6C}" dt="2024-09-09T07:13:55.673" v="43" actId="1076"/>
          <ac:picMkLst>
            <pc:docMk/>
            <pc:sldMk cId="4010063240" sldId="375"/>
            <ac:picMk id="13" creationId="{3F95E31D-430F-91FD-6476-D6A7B6F5A883}"/>
          </ac:picMkLst>
        </pc:picChg>
        <pc:picChg chg="add mod">
          <ac:chgData name="瑛莉菜 羽田" userId="64c7e7a027abc1d1" providerId="LiveId" clId="{02640EFA-F9A1-4E84-9D25-BFF6878E7E6C}" dt="2024-09-09T07:14:29.979" v="52" actId="1076"/>
          <ac:picMkLst>
            <pc:docMk/>
            <pc:sldMk cId="4010063240" sldId="375"/>
            <ac:picMk id="16" creationId="{3DBD8CB8-853D-2290-7C3F-CB77DE76D71E}"/>
          </ac:picMkLst>
        </pc:picChg>
      </pc:sldChg>
    </pc:docChg>
  </pc:docChgLst>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sldChg chg="addSp delSp modSp mod">
        <pc:chgData name="瑛莉菜 羽田" userId="64c7e7a027abc1d1" providerId="LiveId" clId="{90A26D6B-9D04-4A8C-BD9D-D8F7BC12F118}" dt="2024-09-10T06:05:29.643" v="57" actId="1076"/>
        <pc:sldMkLst>
          <pc:docMk/>
          <pc:sldMk cId="4010063240" sldId="375"/>
        </pc:sldMkLst>
        <pc:spChg chg="mod">
          <ac:chgData name="瑛莉菜 羽田" userId="64c7e7a027abc1d1" providerId="LiveId" clId="{90A26D6B-9D04-4A8C-BD9D-D8F7BC12F118}" dt="2024-09-10T06:02:05.830" v="27" actId="20577"/>
          <ac:spMkLst>
            <pc:docMk/>
            <pc:sldMk cId="4010063240" sldId="375"/>
            <ac:spMk id="2" creationId="{9C6C646A-4932-0ED0-0A88-228322997931}"/>
          </ac:spMkLst>
        </pc:spChg>
        <pc:spChg chg="mod">
          <ac:chgData name="瑛莉菜 羽田" userId="64c7e7a027abc1d1" providerId="LiveId" clId="{90A26D6B-9D04-4A8C-BD9D-D8F7BC12F118}" dt="2024-09-10T06:05:29.643" v="57" actId="1076"/>
          <ac:spMkLst>
            <pc:docMk/>
            <pc:sldMk cId="4010063240" sldId="375"/>
            <ac:spMk id="14" creationId="{4C1CE79F-7A8C-E943-C2CD-9B9D895545B4}"/>
          </ac:spMkLst>
        </pc:spChg>
        <pc:spChg chg="mod">
          <ac:chgData name="瑛莉菜 羽田" userId="64c7e7a027abc1d1" providerId="LiveId" clId="{90A26D6B-9D04-4A8C-BD9D-D8F7BC12F118}" dt="2024-09-10T06:01:41.166" v="0"/>
          <ac:spMkLst>
            <pc:docMk/>
            <pc:sldMk cId="4010063240" sldId="375"/>
            <ac:spMk id="23" creationId="{00000000-0000-0000-0000-000000000000}"/>
          </ac:spMkLst>
        </pc:spChg>
        <pc:spChg chg="mod">
          <ac:chgData name="瑛莉菜 羽田" userId="64c7e7a027abc1d1" providerId="LiveId" clId="{90A26D6B-9D04-4A8C-BD9D-D8F7BC12F118}" dt="2024-09-10T06:01:47.617" v="1"/>
          <ac:spMkLst>
            <pc:docMk/>
            <pc:sldMk cId="4010063240" sldId="375"/>
            <ac:spMk id="65" creationId="{00000000-0000-0000-0000-000000000000}"/>
          </ac:spMkLst>
        </pc:spChg>
        <pc:picChg chg="del">
          <ac:chgData name="瑛莉菜 羽田" userId="64c7e7a027abc1d1" providerId="LiveId" clId="{90A26D6B-9D04-4A8C-BD9D-D8F7BC12F118}" dt="2024-09-10T06:02:32.015" v="33" actId="478"/>
          <ac:picMkLst>
            <pc:docMk/>
            <pc:sldMk cId="4010063240" sldId="375"/>
            <ac:picMk id="5" creationId="{071DE956-6418-EE4E-5456-582DF6A2B607}"/>
          </ac:picMkLst>
        </pc:picChg>
        <pc:picChg chg="add mod">
          <ac:chgData name="瑛莉菜 羽田" userId="64c7e7a027abc1d1" providerId="LiveId" clId="{90A26D6B-9D04-4A8C-BD9D-D8F7BC12F118}" dt="2024-09-10T06:03:19.266" v="45" actId="1076"/>
          <ac:picMkLst>
            <pc:docMk/>
            <pc:sldMk cId="4010063240" sldId="375"/>
            <ac:picMk id="6" creationId="{95C0B06E-FE59-D97D-3AD5-93173370527C}"/>
          </ac:picMkLst>
        </pc:picChg>
        <pc:picChg chg="add mod">
          <ac:chgData name="瑛莉菜 羽田" userId="64c7e7a027abc1d1" providerId="LiveId" clId="{90A26D6B-9D04-4A8C-BD9D-D8F7BC12F118}" dt="2024-09-10T06:04:01.147" v="53" actId="1076"/>
          <ac:picMkLst>
            <pc:docMk/>
            <pc:sldMk cId="4010063240" sldId="375"/>
            <ac:picMk id="8" creationId="{4B059278-4C51-B9FD-9D51-B4482E115CE3}"/>
          </ac:picMkLst>
        </pc:picChg>
        <pc:picChg chg="del">
          <ac:chgData name="瑛莉菜 羽田" userId="64c7e7a027abc1d1" providerId="LiveId" clId="{90A26D6B-9D04-4A8C-BD9D-D8F7BC12F118}" dt="2024-09-10T06:02:33.073" v="35" actId="478"/>
          <ac:picMkLst>
            <pc:docMk/>
            <pc:sldMk cId="4010063240" sldId="375"/>
            <ac:picMk id="9" creationId="{1F907D02-65D3-291C-A4AA-0769B2373162}"/>
          </ac:picMkLst>
        </pc:picChg>
        <pc:picChg chg="del">
          <ac:chgData name="瑛莉菜 羽田" userId="64c7e7a027abc1d1" providerId="LiveId" clId="{90A26D6B-9D04-4A8C-BD9D-D8F7BC12F118}" dt="2024-09-10T06:02:32.718" v="34" actId="478"/>
          <ac:picMkLst>
            <pc:docMk/>
            <pc:sldMk cId="4010063240" sldId="375"/>
            <ac:picMk id="13" creationId="{AB2AF06D-6461-063F-25F6-8C14461A58E7}"/>
          </ac:picMkLst>
        </pc:picChg>
        <pc:picChg chg="add mod">
          <ac:chgData name="瑛莉菜 羽田" userId="64c7e7a027abc1d1" providerId="LiveId" clId="{90A26D6B-9D04-4A8C-BD9D-D8F7BC12F118}" dt="2024-09-10T06:03:57.747" v="51" actId="1076"/>
          <ac:picMkLst>
            <pc:docMk/>
            <pc:sldMk cId="4010063240" sldId="375"/>
            <ac:picMk id="15" creationId="{D3FDDA93-0C11-5C79-5748-E403DABEE7EF}"/>
          </ac:picMkLst>
        </pc:picChg>
        <pc:picChg chg="add mod">
          <ac:chgData name="瑛莉菜 羽田" userId="64c7e7a027abc1d1" providerId="LiveId" clId="{90A26D6B-9D04-4A8C-BD9D-D8F7BC12F118}" dt="2024-09-10T06:04:14.197" v="56" actId="1076"/>
          <ac:picMkLst>
            <pc:docMk/>
            <pc:sldMk cId="4010063240" sldId="375"/>
            <ac:picMk id="27" creationId="{623E4332-6BDE-09C3-600D-155E45001312}"/>
          </ac:picMkLst>
        </pc:picChg>
      </pc:sldChg>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sldChg chg="addSp delSp modSp mod">
        <pc:chgData name="瑛莉菜 羽田" userId="64c7e7a027abc1d1" providerId="LiveId" clId="{AD9D6537-3635-43A0-841E-500BECF0B1EC}" dt="2024-09-09T08:08:11.921" v="117" actId="14100"/>
        <pc:sldMkLst>
          <pc:docMk/>
          <pc:sldMk cId="4010063240" sldId="375"/>
        </pc:sldMkLst>
        <pc:spChg chg="mod">
          <ac:chgData name="瑛莉菜 羽田" userId="64c7e7a027abc1d1" providerId="LiveId" clId="{AD9D6537-3635-43A0-841E-500BECF0B1EC}" dt="2024-09-09T08:05:41.645" v="97" actId="20577"/>
          <ac:spMkLst>
            <pc:docMk/>
            <pc:sldMk cId="4010063240" sldId="375"/>
            <ac:spMk id="2" creationId="{9C6C646A-4932-0ED0-0A88-228322997931}"/>
          </ac:spMkLst>
        </pc:spChg>
        <pc:spChg chg="mod">
          <ac:chgData name="瑛莉菜 羽田" userId="64c7e7a027abc1d1" providerId="LiveId" clId="{AD9D6537-3635-43A0-841E-500BECF0B1EC}" dt="2024-09-09T08:00:42.227" v="2"/>
          <ac:spMkLst>
            <pc:docMk/>
            <pc:sldMk cId="4010063240" sldId="375"/>
            <ac:spMk id="10" creationId="{C3C3B70E-4FFF-B141-8B18-557D6A287CFD}"/>
          </ac:spMkLst>
        </pc:spChg>
        <pc:spChg chg="mod">
          <ac:chgData name="瑛莉菜 羽田" userId="64c7e7a027abc1d1" providerId="LiveId" clId="{AD9D6537-3635-43A0-841E-500BECF0B1EC}" dt="2024-09-09T08:01:42.832" v="9" actId="20577"/>
          <ac:spMkLst>
            <pc:docMk/>
            <pc:sldMk cId="4010063240" sldId="375"/>
            <ac:spMk id="14" creationId="{4C1CE79F-7A8C-E943-C2CD-9B9D895545B4}"/>
          </ac:spMkLst>
        </pc:spChg>
        <pc:spChg chg="mod">
          <ac:chgData name="瑛莉菜 羽田" userId="64c7e7a027abc1d1" providerId="LiveId" clId="{AD9D6537-3635-43A0-841E-500BECF0B1EC}" dt="2024-09-09T08:00:21.692" v="0"/>
          <ac:spMkLst>
            <pc:docMk/>
            <pc:sldMk cId="4010063240" sldId="375"/>
            <ac:spMk id="23" creationId="{00000000-0000-0000-0000-000000000000}"/>
          </ac:spMkLst>
        </pc:spChg>
        <pc:spChg chg="mod">
          <ac:chgData name="瑛莉菜 羽田" userId="64c7e7a027abc1d1" providerId="LiveId" clId="{AD9D6537-3635-43A0-841E-500BECF0B1EC}" dt="2024-09-09T08:00:28.393" v="1"/>
          <ac:spMkLst>
            <pc:docMk/>
            <pc:sldMk cId="4010063240" sldId="375"/>
            <ac:spMk id="65" creationId="{00000000-0000-0000-0000-000000000000}"/>
          </ac:spMkLst>
        </pc:spChg>
        <pc:spChg chg="mod">
          <ac:chgData name="瑛莉菜 羽田" userId="64c7e7a027abc1d1" providerId="LiveId" clId="{AD9D6537-3635-43A0-841E-500BECF0B1EC}" dt="2024-09-09T08:08:11.921" v="117" actId="14100"/>
          <ac:spMkLst>
            <pc:docMk/>
            <pc:sldMk cId="4010063240" sldId="375"/>
            <ac:spMk id="69" creationId="{00000000-0000-0000-0000-000000000000}"/>
          </ac:spMkLst>
        </pc:spChg>
        <pc:picChg chg="add mod">
          <ac:chgData name="瑛莉菜 羽田" userId="64c7e7a027abc1d1" providerId="LiveId" clId="{AD9D6537-3635-43A0-841E-500BECF0B1EC}" dt="2024-09-09T08:06:21.669" v="103" actId="14100"/>
          <ac:picMkLst>
            <pc:docMk/>
            <pc:sldMk cId="4010063240" sldId="375"/>
            <ac:picMk id="5" creationId="{EC8C2C1A-2D9B-1DA4-E250-5FE9AE897D44}"/>
          </ac:picMkLst>
        </pc:picChg>
        <pc:picChg chg="del">
          <ac:chgData name="瑛莉菜 羽田" userId="64c7e7a027abc1d1" providerId="LiveId" clId="{AD9D6537-3635-43A0-841E-500BECF0B1EC}" dt="2024-09-09T08:06:16.741" v="101" actId="478"/>
          <ac:picMkLst>
            <pc:docMk/>
            <pc:sldMk cId="4010063240" sldId="375"/>
            <ac:picMk id="6" creationId="{1135EECE-504F-9424-ACC0-FE9A43FC3E48}"/>
          </ac:picMkLst>
        </pc:picChg>
        <pc:picChg chg="del">
          <ac:chgData name="瑛莉菜 羽田" userId="64c7e7a027abc1d1" providerId="LiveId" clId="{AD9D6537-3635-43A0-841E-500BECF0B1EC}" dt="2024-09-09T08:06:23.273" v="105" actId="478"/>
          <ac:picMkLst>
            <pc:docMk/>
            <pc:sldMk cId="4010063240" sldId="375"/>
            <ac:picMk id="8" creationId="{177B220F-D93E-3FE7-549B-B287A9F85141}"/>
          </ac:picMkLst>
        </pc:picChg>
        <pc:picChg chg="add mod">
          <ac:chgData name="瑛莉菜 羽田" userId="64c7e7a027abc1d1" providerId="LiveId" clId="{AD9D6537-3635-43A0-841E-500BECF0B1EC}" dt="2024-09-09T08:06:51.786" v="109" actId="14100"/>
          <ac:picMkLst>
            <pc:docMk/>
            <pc:sldMk cId="4010063240" sldId="375"/>
            <ac:picMk id="9" creationId="{A34A0D4C-F3BA-D1AB-19F7-68A1BE4C89B8}"/>
          </ac:picMkLst>
        </pc:picChg>
        <pc:picChg chg="del">
          <ac:chgData name="瑛莉菜 羽田" userId="64c7e7a027abc1d1" providerId="LiveId" clId="{AD9D6537-3635-43A0-841E-500BECF0B1EC}" dt="2024-09-09T08:06:22.801" v="104" actId="478"/>
          <ac:picMkLst>
            <pc:docMk/>
            <pc:sldMk cId="4010063240" sldId="375"/>
            <ac:picMk id="12" creationId="{33D79CC4-8718-ECD8-6487-89CBC6A8A6E2}"/>
          </ac:picMkLst>
        </pc:picChg>
        <pc:picChg chg="add mod">
          <ac:chgData name="瑛莉菜 羽田" userId="64c7e7a027abc1d1" providerId="LiveId" clId="{AD9D6537-3635-43A0-841E-500BECF0B1EC}" dt="2024-09-09T08:07:24.921" v="112" actId="1076"/>
          <ac:picMkLst>
            <pc:docMk/>
            <pc:sldMk cId="4010063240" sldId="375"/>
            <ac:picMk id="13" creationId="{72C9AD0E-CF0B-CF6D-A3CA-C2E3B1785443}"/>
          </ac:picMkLst>
        </pc:picChg>
      </pc:sldChg>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sldChg chg="addSp delSp modSp mod">
        <pc:chgData name="瑛莉菜 羽田" userId="64c7e7a027abc1d1" providerId="LiveId" clId="{574DA007-DF8F-4423-BFFC-382B1C2C0633}" dt="2024-09-10T05:52:10.589" v="38" actId="1076"/>
        <pc:sldMkLst>
          <pc:docMk/>
          <pc:sldMk cId="4010063240" sldId="375"/>
        </pc:sldMkLst>
        <pc:spChg chg="mod">
          <ac:chgData name="瑛莉菜 羽田" userId="64c7e7a027abc1d1" providerId="LiveId" clId="{574DA007-DF8F-4423-BFFC-382B1C2C0633}" dt="2024-09-10T05:39:41.330" v="15"/>
          <ac:spMkLst>
            <pc:docMk/>
            <pc:sldMk cId="4010063240" sldId="375"/>
            <ac:spMk id="2" creationId="{9C6C646A-4932-0ED0-0A88-228322997931}"/>
          </ac:spMkLst>
        </pc:spChg>
        <pc:spChg chg="mod">
          <ac:chgData name="瑛莉菜 羽田" userId="64c7e7a027abc1d1" providerId="LiveId" clId="{574DA007-DF8F-4423-BFFC-382B1C2C0633}" dt="2024-09-10T05:41:56.114" v="18"/>
          <ac:spMkLst>
            <pc:docMk/>
            <pc:sldMk cId="4010063240" sldId="375"/>
            <ac:spMk id="14" creationId="{4C1CE79F-7A8C-E943-C2CD-9B9D895545B4}"/>
          </ac:spMkLst>
        </pc:spChg>
        <pc:spChg chg="mod">
          <ac:chgData name="瑛莉菜 羽田" userId="64c7e7a027abc1d1" providerId="LiveId" clId="{574DA007-DF8F-4423-BFFC-382B1C2C0633}" dt="2024-09-10T05:38:57.846" v="13" actId="20577"/>
          <ac:spMkLst>
            <pc:docMk/>
            <pc:sldMk cId="4010063240" sldId="375"/>
            <ac:spMk id="23" creationId="{00000000-0000-0000-0000-000000000000}"/>
          </ac:spMkLst>
        </pc:spChg>
        <pc:spChg chg="mod">
          <ac:chgData name="瑛莉菜 羽田" userId="64c7e7a027abc1d1" providerId="LiveId" clId="{574DA007-DF8F-4423-BFFC-382B1C2C0633}" dt="2024-09-10T05:39:05.536" v="14"/>
          <ac:spMkLst>
            <pc:docMk/>
            <pc:sldMk cId="4010063240" sldId="375"/>
            <ac:spMk id="65" creationId="{00000000-0000-0000-0000-000000000000}"/>
          </ac:spMkLst>
        </pc:spChg>
        <pc:picChg chg="add mod">
          <ac:chgData name="瑛莉菜 羽田" userId="64c7e7a027abc1d1" providerId="LiveId" clId="{574DA007-DF8F-4423-BFFC-382B1C2C0633}" dt="2024-09-10T05:52:06.325" v="35" actId="1076"/>
          <ac:picMkLst>
            <pc:docMk/>
            <pc:sldMk cId="4010063240" sldId="375"/>
            <ac:picMk id="5" creationId="{23C3FA93-B9CE-20E1-E34E-74D94AE855C0}"/>
          </ac:picMkLst>
        </pc:picChg>
        <pc:picChg chg="del">
          <ac:chgData name="瑛莉菜 羽田" userId="64c7e7a027abc1d1" providerId="LiveId" clId="{574DA007-DF8F-4423-BFFC-382B1C2C0633}" dt="2024-09-10T05:48:37.754" v="19" actId="478"/>
          <ac:picMkLst>
            <pc:docMk/>
            <pc:sldMk cId="4010063240" sldId="375"/>
            <ac:picMk id="6" creationId="{0F0EA4AA-A86E-702F-E8E7-64514FD264D4}"/>
          </ac:picMkLst>
        </pc:picChg>
        <pc:picChg chg="del">
          <ac:chgData name="瑛莉菜 羽田" userId="64c7e7a027abc1d1" providerId="LiveId" clId="{574DA007-DF8F-4423-BFFC-382B1C2C0633}" dt="2024-09-10T05:48:38.383" v="20" actId="478"/>
          <ac:picMkLst>
            <pc:docMk/>
            <pc:sldMk cId="4010063240" sldId="375"/>
            <ac:picMk id="8" creationId="{EBB7296C-D00D-E28B-1260-ED685A9A6BF8}"/>
          </ac:picMkLst>
        </pc:picChg>
        <pc:picChg chg="add mod">
          <ac:chgData name="瑛莉菜 羽田" userId="64c7e7a027abc1d1" providerId="LiveId" clId="{574DA007-DF8F-4423-BFFC-382B1C2C0633}" dt="2024-09-10T05:52:10.589" v="38" actId="1076"/>
          <ac:picMkLst>
            <pc:docMk/>
            <pc:sldMk cId="4010063240" sldId="375"/>
            <ac:picMk id="9" creationId="{DBFED8D4-8673-E406-E4E7-C7057392DB29}"/>
          </ac:picMkLst>
        </pc:picChg>
        <pc:picChg chg="del">
          <ac:chgData name="瑛莉菜 羽田" userId="64c7e7a027abc1d1" providerId="LiveId" clId="{574DA007-DF8F-4423-BFFC-382B1C2C0633}" dt="2024-09-10T05:48:38.792" v="21" actId="478"/>
          <ac:picMkLst>
            <pc:docMk/>
            <pc:sldMk cId="4010063240" sldId="375"/>
            <ac:picMk id="12" creationId="{D69F8A15-0F64-0F98-5113-8ED7361898BA}"/>
          </ac:picMkLst>
        </pc:picChg>
      </pc:sldChg>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sldChg chg="addSp delSp modSp mod">
        <pc:chgData name="瑛莉菜 羽田" userId="64c7e7a027abc1d1" providerId="LiveId" clId="{C4FF468D-4D78-46C5-B714-B55AC0D05585}" dt="2024-09-09T08:15:15.476" v="75" actId="1076"/>
        <pc:sldMkLst>
          <pc:docMk/>
          <pc:sldMk cId="4010063240" sldId="375"/>
        </pc:sldMkLst>
        <pc:spChg chg="mod">
          <ac:chgData name="瑛莉菜 羽田" userId="64c7e7a027abc1d1" providerId="LiveId" clId="{C4FF468D-4D78-46C5-B714-B55AC0D05585}" dt="2024-09-09T08:11:25.300" v="47"/>
          <ac:spMkLst>
            <pc:docMk/>
            <pc:sldMk cId="4010063240" sldId="375"/>
            <ac:spMk id="2" creationId="{9C6C646A-4932-0ED0-0A88-228322997931}"/>
          </ac:spMkLst>
        </pc:spChg>
        <pc:spChg chg="mod">
          <ac:chgData name="瑛莉菜 羽田" userId="64c7e7a027abc1d1" providerId="LiveId" clId="{C4FF468D-4D78-46C5-B714-B55AC0D05585}" dt="2024-09-09T08:12:24.340" v="54" actId="20577"/>
          <ac:spMkLst>
            <pc:docMk/>
            <pc:sldMk cId="4010063240" sldId="375"/>
            <ac:spMk id="14" creationId="{4C1CE79F-7A8C-E943-C2CD-9B9D895545B4}"/>
          </ac:spMkLst>
        </pc:spChg>
        <pc:spChg chg="mod">
          <ac:chgData name="瑛莉菜 羽田" userId="64c7e7a027abc1d1" providerId="LiveId" clId="{C4FF468D-4D78-46C5-B714-B55AC0D05585}" dt="2024-09-09T08:10:14.132" v="2"/>
          <ac:spMkLst>
            <pc:docMk/>
            <pc:sldMk cId="4010063240" sldId="375"/>
            <ac:spMk id="23" creationId="{00000000-0000-0000-0000-000000000000}"/>
          </ac:spMkLst>
        </pc:spChg>
        <pc:spChg chg="mod">
          <ac:chgData name="瑛莉菜 羽田" userId="64c7e7a027abc1d1" providerId="LiveId" clId="{C4FF468D-4D78-46C5-B714-B55AC0D05585}" dt="2024-09-09T08:10:27.119" v="3"/>
          <ac:spMkLst>
            <pc:docMk/>
            <pc:sldMk cId="4010063240" sldId="375"/>
            <ac:spMk id="65" creationId="{00000000-0000-0000-0000-000000000000}"/>
          </ac:spMkLst>
        </pc:spChg>
        <pc:spChg chg="mod">
          <ac:chgData name="瑛莉菜 羽田" userId="64c7e7a027abc1d1" providerId="LiveId" clId="{C4FF468D-4D78-46C5-B714-B55AC0D05585}" dt="2024-09-09T08:10:42.455" v="13" actId="20577"/>
          <ac:spMkLst>
            <pc:docMk/>
            <pc:sldMk cId="4010063240" sldId="375"/>
            <ac:spMk id="69" creationId="{00000000-0000-0000-0000-000000000000}"/>
          </ac:spMkLst>
        </pc:spChg>
        <pc:picChg chg="del">
          <ac:chgData name="瑛莉菜 羽田" userId="64c7e7a027abc1d1" providerId="LiveId" clId="{C4FF468D-4D78-46C5-B714-B55AC0D05585}" dt="2024-09-09T08:13:47.367" v="57" actId="478"/>
          <ac:picMkLst>
            <pc:docMk/>
            <pc:sldMk cId="4010063240" sldId="375"/>
            <ac:picMk id="5" creationId="{EC8C2C1A-2D9B-1DA4-E250-5FE9AE897D44}"/>
          </ac:picMkLst>
        </pc:picChg>
        <pc:picChg chg="add mod">
          <ac:chgData name="瑛莉菜 羽田" userId="64c7e7a027abc1d1" providerId="LiveId" clId="{C4FF468D-4D78-46C5-B714-B55AC0D05585}" dt="2024-09-09T08:13:51.550" v="59" actId="14100"/>
          <ac:picMkLst>
            <pc:docMk/>
            <pc:sldMk cId="4010063240" sldId="375"/>
            <ac:picMk id="6" creationId="{4FBF91AA-80DD-3840-54DA-4CBE1DE671C1}"/>
          </ac:picMkLst>
        </pc:picChg>
        <pc:picChg chg="add mod">
          <ac:chgData name="瑛莉菜 羽田" userId="64c7e7a027abc1d1" providerId="LiveId" clId="{C4FF468D-4D78-46C5-B714-B55AC0D05585}" dt="2024-09-09T08:14:35.094" v="68" actId="1076"/>
          <ac:picMkLst>
            <pc:docMk/>
            <pc:sldMk cId="4010063240" sldId="375"/>
            <ac:picMk id="8" creationId="{227D4D71-79D8-D555-8950-9923BA3BF535}"/>
          </ac:picMkLst>
        </pc:picChg>
        <pc:picChg chg="del">
          <ac:chgData name="瑛莉菜 羽田" userId="64c7e7a027abc1d1" providerId="LiveId" clId="{C4FF468D-4D78-46C5-B714-B55AC0D05585}" dt="2024-09-09T08:14:04.786" v="61" actId="478"/>
          <ac:picMkLst>
            <pc:docMk/>
            <pc:sldMk cId="4010063240" sldId="375"/>
            <ac:picMk id="9" creationId="{A34A0D4C-F3BA-D1AB-19F7-68A1BE4C89B8}"/>
          </ac:picMkLst>
        </pc:picChg>
        <pc:picChg chg="add mod">
          <ac:chgData name="瑛莉菜 羽田" userId="64c7e7a027abc1d1" providerId="LiveId" clId="{C4FF468D-4D78-46C5-B714-B55AC0D05585}" dt="2024-09-09T08:15:15.476" v="75" actId="1076"/>
          <ac:picMkLst>
            <pc:docMk/>
            <pc:sldMk cId="4010063240" sldId="375"/>
            <ac:picMk id="12" creationId="{DA1710B0-ACD8-A776-D959-772E58855AA3}"/>
          </ac:picMkLst>
        </pc:picChg>
        <pc:picChg chg="del">
          <ac:chgData name="瑛莉菜 羽田" userId="64c7e7a027abc1d1" providerId="LiveId" clId="{C4FF468D-4D78-46C5-B714-B55AC0D05585}" dt="2024-09-09T08:14:04.244" v="60" actId="478"/>
          <ac:picMkLst>
            <pc:docMk/>
            <pc:sldMk cId="4010063240" sldId="375"/>
            <ac:picMk id="13" creationId="{72C9AD0E-CF0B-CF6D-A3CA-C2E3B1785443}"/>
          </ac:picMkLst>
        </pc:picChg>
      </pc:sldChg>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sldChg chg="addSp delSp modSp mod">
        <pc:chgData name="瑛莉菜 羽田" userId="64c7e7a027abc1d1" providerId="LiveId" clId="{1F5DD968-99F3-466C-8452-E91798297299}" dt="2024-09-09T06:45:17.273" v="83"/>
        <pc:sldMkLst>
          <pc:docMk/>
          <pc:sldMk cId="4010063240" sldId="375"/>
        </pc:sldMkLst>
        <pc:spChg chg="mod">
          <ac:chgData name="瑛莉菜 羽田" userId="64c7e7a027abc1d1" providerId="LiveId" clId="{1F5DD968-99F3-466C-8452-E91798297299}" dt="2024-09-09T06:42:59.922" v="49" actId="20577"/>
          <ac:spMkLst>
            <pc:docMk/>
            <pc:sldMk cId="4010063240" sldId="375"/>
            <ac:spMk id="2" creationId="{9C6C646A-4932-0ED0-0A88-228322997931}"/>
          </ac:spMkLst>
        </pc:spChg>
        <pc:spChg chg="mod">
          <ac:chgData name="瑛莉菜 羽田" userId="64c7e7a027abc1d1" providerId="LiveId" clId="{1F5DD968-99F3-466C-8452-E91798297299}" dt="2024-09-09T06:45:17.273" v="83"/>
          <ac:spMkLst>
            <pc:docMk/>
            <pc:sldMk cId="4010063240" sldId="375"/>
            <ac:spMk id="10" creationId="{C3C3B70E-4FFF-B141-8B18-557D6A287CFD}"/>
          </ac:spMkLst>
        </pc:spChg>
        <pc:spChg chg="mod">
          <ac:chgData name="瑛莉菜 羽田" userId="64c7e7a027abc1d1" providerId="LiveId" clId="{1F5DD968-99F3-466C-8452-E91798297299}" dt="2024-09-09T06:44:00.993" v="53" actId="1076"/>
          <ac:spMkLst>
            <pc:docMk/>
            <pc:sldMk cId="4010063240" sldId="375"/>
            <ac:spMk id="14" creationId="{4C1CE79F-7A8C-E943-C2CD-9B9D895545B4}"/>
          </ac:spMkLst>
        </pc:spChg>
        <pc:spChg chg="mod">
          <ac:chgData name="瑛莉菜 羽田" userId="64c7e7a027abc1d1" providerId="LiveId" clId="{1F5DD968-99F3-466C-8452-E91798297299}" dt="2024-09-09T06:40:22.112" v="2" actId="20577"/>
          <ac:spMkLst>
            <pc:docMk/>
            <pc:sldMk cId="4010063240" sldId="375"/>
            <ac:spMk id="23" creationId="{00000000-0000-0000-0000-000000000000}"/>
          </ac:spMkLst>
        </pc:spChg>
        <pc:spChg chg="mod">
          <ac:chgData name="瑛莉菜 羽田" userId="64c7e7a027abc1d1" providerId="LiveId" clId="{1F5DD968-99F3-466C-8452-E91798297299}" dt="2024-09-09T06:42:32.731" v="23"/>
          <ac:spMkLst>
            <pc:docMk/>
            <pc:sldMk cId="4010063240" sldId="375"/>
            <ac:spMk id="65" creationId="{00000000-0000-0000-0000-000000000000}"/>
          </ac:spMkLst>
        </pc:spChg>
        <pc:picChg chg="add mod">
          <ac:chgData name="瑛莉菜 羽田" userId="64c7e7a027abc1d1" providerId="LiveId" clId="{1F5DD968-99F3-466C-8452-E91798297299}" dt="2024-09-09T06:40:54.195" v="7" actId="14100"/>
          <ac:picMkLst>
            <pc:docMk/>
            <pc:sldMk cId="4010063240" sldId="375"/>
            <ac:picMk id="5" creationId="{E8F48936-3C9C-8D85-F2E4-A4C685ACED4F}"/>
          </ac:picMkLst>
        </pc:picChg>
        <pc:picChg chg="del">
          <ac:chgData name="瑛莉菜 羽田" userId="64c7e7a027abc1d1" providerId="LiveId" clId="{1F5DD968-99F3-466C-8452-E91798297299}" dt="2024-09-09T06:40:38.581" v="5" actId="478"/>
          <ac:picMkLst>
            <pc:docMk/>
            <pc:sldMk cId="4010063240" sldId="375"/>
            <ac:picMk id="6" creationId="{A359B2E0-F5F4-DB0C-EDA4-E24DD73A9959}"/>
          </ac:picMkLst>
        </pc:picChg>
        <pc:picChg chg="add mod">
          <ac:chgData name="瑛莉菜 羽田" userId="64c7e7a027abc1d1" providerId="LiveId" clId="{1F5DD968-99F3-466C-8452-E91798297299}" dt="2024-09-09T06:41:56.668" v="22" actId="688"/>
          <ac:picMkLst>
            <pc:docMk/>
            <pc:sldMk cId="4010063240" sldId="375"/>
            <ac:picMk id="8" creationId="{7C0F8CC6-C7C0-2D90-2ED5-5B71F15594F9}"/>
          </ac:picMkLst>
        </pc:picChg>
        <pc:picChg chg="del">
          <ac:chgData name="瑛莉菜 羽田" userId="64c7e7a027abc1d1" providerId="LiveId" clId="{1F5DD968-99F3-466C-8452-E91798297299}" dt="2024-09-09T06:41:16.223" v="12" actId="478"/>
          <ac:picMkLst>
            <pc:docMk/>
            <pc:sldMk cId="4010063240" sldId="375"/>
            <ac:picMk id="9" creationId="{2F8A1978-F973-D960-2581-90F8FFD3DA56}"/>
          </ac:picMkLst>
        </pc:picChg>
        <pc:picChg chg="del">
          <ac:chgData name="瑛莉菜 羽田" userId="64c7e7a027abc1d1" providerId="LiveId" clId="{1F5DD968-99F3-466C-8452-E91798297299}" dt="2024-09-09T06:41:15.593" v="11" actId="478"/>
          <ac:picMkLst>
            <pc:docMk/>
            <pc:sldMk cId="4010063240" sldId="375"/>
            <ac:picMk id="12" creationId="{967B19F9-754D-AA49-2910-A9E2FC8E7AD1}"/>
          </ac:picMkLst>
        </pc:picChg>
        <pc:picChg chg="add mod">
          <ac:chgData name="瑛莉菜 羽田" userId="64c7e7a027abc1d1" providerId="LiveId" clId="{1F5DD968-99F3-466C-8452-E91798297299}" dt="2024-09-09T06:41:53.581" v="21" actId="688"/>
          <ac:picMkLst>
            <pc:docMk/>
            <pc:sldMk cId="4010063240" sldId="375"/>
            <ac:picMk id="13" creationId="{E2A06BA3-862C-5BFE-9C0B-41DF9C197431}"/>
          </ac:picMkLst>
        </pc:picChg>
      </pc:sldChg>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sldChg chg="addSp delSp modSp mod">
        <pc:chgData name="瑛莉菜 羽田" userId="64c7e7a027abc1d1" providerId="LiveId" clId="{C4612BEC-09AE-485E-9ADA-A0002A11E5BD}" dt="2024-09-10T05:34:29.704" v="64" actId="1076"/>
        <pc:sldMkLst>
          <pc:docMk/>
          <pc:sldMk cId="4010063240" sldId="375"/>
        </pc:sldMkLst>
        <pc:spChg chg="mod">
          <ac:chgData name="瑛莉菜 羽田" userId="64c7e7a027abc1d1" providerId="LiveId" clId="{C4612BEC-09AE-485E-9ADA-A0002A11E5BD}" dt="2024-09-10T05:32:24.236" v="50" actId="20577"/>
          <ac:spMkLst>
            <pc:docMk/>
            <pc:sldMk cId="4010063240" sldId="375"/>
            <ac:spMk id="2" creationId="{9C6C646A-4932-0ED0-0A88-228322997931}"/>
          </ac:spMkLst>
        </pc:spChg>
        <pc:spChg chg="mod">
          <ac:chgData name="瑛莉菜 羽田" userId="64c7e7a027abc1d1" providerId="LiveId" clId="{C4612BEC-09AE-485E-9ADA-A0002A11E5BD}" dt="2024-09-10T05:33:00.234" v="55"/>
          <ac:spMkLst>
            <pc:docMk/>
            <pc:sldMk cId="4010063240" sldId="375"/>
            <ac:spMk id="14" creationId="{4C1CE79F-7A8C-E943-C2CD-9B9D895545B4}"/>
          </ac:spMkLst>
        </pc:spChg>
        <pc:spChg chg="mod">
          <ac:chgData name="瑛莉菜 羽田" userId="64c7e7a027abc1d1" providerId="LiveId" clId="{C4612BEC-09AE-485E-9ADA-A0002A11E5BD}" dt="2024-09-10T04:21:46.772" v="14" actId="20577"/>
          <ac:spMkLst>
            <pc:docMk/>
            <pc:sldMk cId="4010063240" sldId="375"/>
            <ac:spMk id="23" creationId="{00000000-0000-0000-0000-000000000000}"/>
          </ac:spMkLst>
        </pc:spChg>
        <pc:spChg chg="mod">
          <ac:chgData name="瑛莉菜 羽田" userId="64c7e7a027abc1d1" providerId="LiveId" clId="{C4612BEC-09AE-485E-9ADA-A0002A11E5BD}" dt="2024-09-10T05:30:53.369" v="27"/>
          <ac:spMkLst>
            <pc:docMk/>
            <pc:sldMk cId="4010063240" sldId="375"/>
            <ac:spMk id="65" creationId="{00000000-0000-0000-0000-000000000000}"/>
          </ac:spMkLst>
        </pc:spChg>
        <pc:picChg chg="del">
          <ac:chgData name="瑛莉菜 羽田" userId="64c7e7a027abc1d1" providerId="LiveId" clId="{C4612BEC-09AE-485E-9ADA-A0002A11E5BD}" dt="2024-09-10T05:30:42.545" v="15" actId="478"/>
          <ac:picMkLst>
            <pc:docMk/>
            <pc:sldMk cId="4010063240" sldId="375"/>
            <ac:picMk id="5" creationId="{15F727D2-5A52-9B41-24C7-F7816F7BE063}"/>
          </ac:picMkLst>
        </pc:picChg>
        <pc:picChg chg="add mod">
          <ac:chgData name="瑛莉菜 羽田" userId="64c7e7a027abc1d1" providerId="LiveId" clId="{C4612BEC-09AE-485E-9ADA-A0002A11E5BD}" dt="2024-09-10T05:33:19.231" v="58" actId="1076"/>
          <ac:picMkLst>
            <pc:docMk/>
            <pc:sldMk cId="4010063240" sldId="375"/>
            <ac:picMk id="6" creationId="{0F0EA4AA-A86E-702F-E8E7-64514FD264D4}"/>
          </ac:picMkLst>
        </pc:picChg>
        <pc:picChg chg="add mod">
          <ac:chgData name="瑛莉菜 羽田" userId="64c7e7a027abc1d1" providerId="LiveId" clId="{C4612BEC-09AE-485E-9ADA-A0002A11E5BD}" dt="2024-09-10T05:34:08.352" v="61" actId="1076"/>
          <ac:picMkLst>
            <pc:docMk/>
            <pc:sldMk cId="4010063240" sldId="375"/>
            <ac:picMk id="8" creationId="{EBB7296C-D00D-E28B-1260-ED685A9A6BF8}"/>
          </ac:picMkLst>
        </pc:picChg>
        <pc:picChg chg="del">
          <ac:chgData name="瑛莉菜 羽田" userId="64c7e7a027abc1d1" providerId="LiveId" clId="{C4612BEC-09AE-485E-9ADA-A0002A11E5BD}" dt="2024-09-10T05:30:43.555" v="17" actId="478"/>
          <ac:picMkLst>
            <pc:docMk/>
            <pc:sldMk cId="4010063240" sldId="375"/>
            <ac:picMk id="9" creationId="{2589A270-C708-DEDC-B3C2-37D8BC7E2177}"/>
          </ac:picMkLst>
        </pc:picChg>
        <pc:picChg chg="add mod">
          <ac:chgData name="瑛莉菜 羽田" userId="64c7e7a027abc1d1" providerId="LiveId" clId="{C4612BEC-09AE-485E-9ADA-A0002A11E5BD}" dt="2024-09-10T05:34:29.704" v="64" actId="1076"/>
          <ac:picMkLst>
            <pc:docMk/>
            <pc:sldMk cId="4010063240" sldId="375"/>
            <ac:picMk id="12" creationId="{D69F8A15-0F64-0F98-5113-8ED7361898BA}"/>
          </ac:picMkLst>
        </pc:picChg>
        <pc:picChg chg="del">
          <ac:chgData name="瑛莉菜 羽田" userId="64c7e7a027abc1d1" providerId="LiveId" clId="{C4612BEC-09AE-485E-9ADA-A0002A11E5BD}" dt="2024-09-10T05:30:43.208" v="16" actId="478"/>
          <ac:picMkLst>
            <pc:docMk/>
            <pc:sldMk cId="4010063240" sldId="375"/>
            <ac:picMk id="13" creationId="{593A0BFB-91F6-A4C3-212D-7BCF5F93EA82}"/>
          </ac:picMkLst>
        </pc:picChg>
      </pc:sldChg>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sldChg chg="addSp delSp modSp mod">
        <pc:chgData name="瑛莉菜 羽田" userId="64c7e7a027abc1d1" providerId="LiveId" clId="{28520FB5-063C-43B6-8A64-8F7C42887CDC}" dt="2024-09-09T06:50:10.637" v="72" actId="1076"/>
        <pc:sldMkLst>
          <pc:docMk/>
          <pc:sldMk cId="4010063240" sldId="375"/>
        </pc:sldMkLst>
        <pc:spChg chg="mod">
          <ac:chgData name="瑛莉菜 羽田" userId="64c7e7a027abc1d1" providerId="LiveId" clId="{28520FB5-063C-43B6-8A64-8F7C42887CDC}" dt="2024-09-09T06:47:00.052" v="36" actId="20577"/>
          <ac:spMkLst>
            <pc:docMk/>
            <pc:sldMk cId="4010063240" sldId="375"/>
            <ac:spMk id="2" creationId="{9C6C646A-4932-0ED0-0A88-228322997931}"/>
          </ac:spMkLst>
        </pc:spChg>
        <pc:spChg chg="mod">
          <ac:chgData name="瑛莉菜 羽田" userId="64c7e7a027abc1d1" providerId="LiveId" clId="{28520FB5-063C-43B6-8A64-8F7C42887CDC}" dt="2024-09-09T06:47:45.690" v="43" actId="1076"/>
          <ac:spMkLst>
            <pc:docMk/>
            <pc:sldMk cId="4010063240" sldId="375"/>
            <ac:spMk id="14" creationId="{4C1CE79F-7A8C-E943-C2CD-9B9D895545B4}"/>
          </ac:spMkLst>
        </pc:spChg>
        <pc:spChg chg="mod">
          <ac:chgData name="瑛莉菜 羽田" userId="64c7e7a027abc1d1" providerId="LiveId" clId="{28520FB5-063C-43B6-8A64-8F7C42887CDC}" dt="2024-09-09T06:46:15.193" v="0"/>
          <ac:spMkLst>
            <pc:docMk/>
            <pc:sldMk cId="4010063240" sldId="375"/>
            <ac:spMk id="23" creationId="{00000000-0000-0000-0000-000000000000}"/>
          </ac:spMkLst>
        </pc:spChg>
        <pc:spChg chg="mod">
          <ac:chgData name="瑛莉菜 羽田" userId="64c7e7a027abc1d1" providerId="LiveId" clId="{28520FB5-063C-43B6-8A64-8F7C42887CDC}" dt="2024-09-09T06:46:26.429" v="10"/>
          <ac:spMkLst>
            <pc:docMk/>
            <pc:sldMk cId="4010063240" sldId="375"/>
            <ac:spMk id="65" creationId="{00000000-0000-0000-0000-000000000000}"/>
          </ac:spMkLst>
        </pc:spChg>
        <pc:picChg chg="del">
          <ac:chgData name="瑛莉菜 羽田" userId="64c7e7a027abc1d1" providerId="LiveId" clId="{28520FB5-063C-43B6-8A64-8F7C42887CDC}" dt="2024-09-09T06:48:07.833" v="47" actId="478"/>
          <ac:picMkLst>
            <pc:docMk/>
            <pc:sldMk cId="4010063240" sldId="375"/>
            <ac:picMk id="5" creationId="{E8F48936-3C9C-8D85-F2E4-A4C685ACED4F}"/>
          </ac:picMkLst>
        </pc:picChg>
        <pc:picChg chg="add mod">
          <ac:chgData name="瑛莉菜 羽田" userId="64c7e7a027abc1d1" providerId="LiveId" clId="{28520FB5-063C-43B6-8A64-8F7C42887CDC}" dt="2024-09-09T06:48:36.138" v="49" actId="14100"/>
          <ac:picMkLst>
            <pc:docMk/>
            <pc:sldMk cId="4010063240" sldId="375"/>
            <ac:picMk id="6" creationId="{C851B347-6535-375B-F5B6-E26C4FE4F077}"/>
          </ac:picMkLst>
        </pc:picChg>
        <pc:picChg chg="del">
          <ac:chgData name="瑛莉菜 羽田" userId="64c7e7a027abc1d1" providerId="LiveId" clId="{28520FB5-063C-43B6-8A64-8F7C42887CDC}" dt="2024-09-09T06:48:37.849" v="51" actId="478"/>
          <ac:picMkLst>
            <pc:docMk/>
            <pc:sldMk cId="4010063240" sldId="375"/>
            <ac:picMk id="8" creationId="{7C0F8CC6-C7C0-2D90-2ED5-5B71F15594F9}"/>
          </ac:picMkLst>
        </pc:picChg>
        <pc:picChg chg="add mod">
          <ac:chgData name="瑛莉菜 羽田" userId="64c7e7a027abc1d1" providerId="LiveId" clId="{28520FB5-063C-43B6-8A64-8F7C42887CDC}" dt="2024-09-09T06:50:10.637" v="72" actId="1076"/>
          <ac:picMkLst>
            <pc:docMk/>
            <pc:sldMk cId="4010063240" sldId="375"/>
            <ac:picMk id="9" creationId="{39D468F3-C13D-A4FF-3D1C-FA8BB67FEDD4}"/>
          </ac:picMkLst>
        </pc:picChg>
        <pc:picChg chg="add mod">
          <ac:chgData name="瑛莉菜 羽田" userId="64c7e7a027abc1d1" providerId="LiveId" clId="{28520FB5-063C-43B6-8A64-8F7C42887CDC}" dt="2024-09-09T06:49:50.226" v="67" actId="1076"/>
          <ac:picMkLst>
            <pc:docMk/>
            <pc:sldMk cId="4010063240" sldId="375"/>
            <ac:picMk id="12" creationId="{B090BDD4-969A-0667-639D-402EE2C804B8}"/>
          </ac:picMkLst>
        </pc:picChg>
        <pc:picChg chg="del">
          <ac:chgData name="瑛莉菜 羽田" userId="64c7e7a027abc1d1" providerId="LiveId" clId="{28520FB5-063C-43B6-8A64-8F7C42887CDC}" dt="2024-09-09T06:48:37.286" v="50" actId="478"/>
          <ac:picMkLst>
            <pc:docMk/>
            <pc:sldMk cId="4010063240" sldId="375"/>
            <ac:picMk id="13" creationId="{E2A06BA3-862C-5BFE-9C0B-41DF9C197431}"/>
          </ac:picMkLst>
        </pc:picChg>
      </pc:sldChg>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sldChg chg="addSp delSp modSp mod">
        <pc:chgData name="瑛莉菜 羽田" userId="64c7e7a027abc1d1" providerId="LiveId" clId="{BC0426D4-D8FF-498C-AB50-8B14D3972075}" dt="2024-09-10T03:25:39.161" v="84" actId="1076"/>
        <pc:sldMkLst>
          <pc:docMk/>
          <pc:sldMk cId="4010063240" sldId="375"/>
        </pc:sldMkLst>
        <pc:spChg chg="mod">
          <ac:chgData name="瑛莉菜 羽田" userId="64c7e7a027abc1d1" providerId="LiveId" clId="{BC0426D4-D8FF-498C-AB50-8B14D3972075}" dt="2024-09-10T03:22:55.943" v="53" actId="20577"/>
          <ac:spMkLst>
            <pc:docMk/>
            <pc:sldMk cId="4010063240" sldId="375"/>
            <ac:spMk id="2" creationId="{9C6C646A-4932-0ED0-0A88-228322997931}"/>
          </ac:spMkLst>
        </pc:spChg>
        <pc:spChg chg="mod">
          <ac:chgData name="瑛莉菜 羽田" userId="64c7e7a027abc1d1" providerId="LiveId" clId="{BC0426D4-D8FF-498C-AB50-8B14D3972075}" dt="2024-09-10T03:23:26.048" v="59" actId="20577"/>
          <ac:spMkLst>
            <pc:docMk/>
            <pc:sldMk cId="4010063240" sldId="375"/>
            <ac:spMk id="14" creationId="{4C1CE79F-7A8C-E943-C2CD-9B9D895545B4}"/>
          </ac:spMkLst>
        </pc:spChg>
        <pc:spChg chg="mod">
          <ac:chgData name="瑛莉菜 羽田" userId="64c7e7a027abc1d1" providerId="LiveId" clId="{BC0426D4-D8FF-498C-AB50-8B14D3972075}" dt="2024-09-10T03:22:21.786" v="17" actId="20577"/>
          <ac:spMkLst>
            <pc:docMk/>
            <pc:sldMk cId="4010063240" sldId="375"/>
            <ac:spMk id="23" creationId="{00000000-0000-0000-0000-000000000000}"/>
          </ac:spMkLst>
        </pc:spChg>
        <pc:spChg chg="mod">
          <ac:chgData name="瑛莉菜 羽田" userId="64c7e7a027abc1d1" providerId="LiveId" clId="{BC0426D4-D8FF-498C-AB50-8B14D3972075}" dt="2024-09-10T03:22:30.240" v="27"/>
          <ac:spMkLst>
            <pc:docMk/>
            <pc:sldMk cId="4010063240" sldId="375"/>
            <ac:spMk id="65" creationId="{00000000-0000-0000-0000-000000000000}"/>
          </ac:spMkLst>
        </pc:spChg>
        <pc:picChg chg="add mod">
          <ac:chgData name="瑛莉菜 羽田" userId="64c7e7a027abc1d1" providerId="LiveId" clId="{BC0426D4-D8FF-498C-AB50-8B14D3972075}" dt="2024-09-10T03:24:20.538" v="70" actId="1076"/>
          <ac:picMkLst>
            <pc:docMk/>
            <pc:sldMk cId="4010063240" sldId="375"/>
            <ac:picMk id="5" creationId="{AC5D3112-8B1B-1282-C824-6568D768906B}"/>
          </ac:picMkLst>
        </pc:picChg>
        <pc:picChg chg="del">
          <ac:chgData name="瑛莉菜 羽田" userId="64c7e7a027abc1d1" providerId="LiveId" clId="{BC0426D4-D8FF-498C-AB50-8B14D3972075}" dt="2024-09-10T03:23:29.777" v="60" actId="478"/>
          <ac:picMkLst>
            <pc:docMk/>
            <pc:sldMk cId="4010063240" sldId="375"/>
            <ac:picMk id="6" creationId="{AC794ED6-96BB-27ED-B7C4-809607883AFA}"/>
          </ac:picMkLst>
        </pc:picChg>
        <pc:picChg chg="del">
          <ac:chgData name="瑛莉菜 羽田" userId="64c7e7a027abc1d1" providerId="LiveId" clId="{BC0426D4-D8FF-498C-AB50-8B14D3972075}" dt="2024-09-10T03:23:30.343" v="61" actId="478"/>
          <ac:picMkLst>
            <pc:docMk/>
            <pc:sldMk cId="4010063240" sldId="375"/>
            <ac:picMk id="8" creationId="{6D3C2BBB-DFD9-A2D7-3D5F-BC1D2ECF94A6}"/>
          </ac:picMkLst>
        </pc:picChg>
        <pc:picChg chg="add mod">
          <ac:chgData name="瑛莉菜 羽田" userId="64c7e7a027abc1d1" providerId="LiveId" clId="{BC0426D4-D8FF-498C-AB50-8B14D3972075}" dt="2024-09-10T03:24:26.121" v="72" actId="1076"/>
          <ac:picMkLst>
            <pc:docMk/>
            <pc:sldMk cId="4010063240" sldId="375"/>
            <ac:picMk id="9" creationId="{6CBB89E2-1269-BC1C-5CB7-5AE08936DABC}"/>
          </ac:picMkLst>
        </pc:picChg>
        <pc:picChg chg="del">
          <ac:chgData name="瑛莉菜 羽田" userId="64c7e7a027abc1d1" providerId="LiveId" clId="{BC0426D4-D8FF-498C-AB50-8B14D3972075}" dt="2024-09-10T03:23:30.725" v="62" actId="478"/>
          <ac:picMkLst>
            <pc:docMk/>
            <pc:sldMk cId="4010063240" sldId="375"/>
            <ac:picMk id="12" creationId="{1BC4AD53-76B3-49FD-EC90-B3DC0AB4025F}"/>
          </ac:picMkLst>
        </pc:picChg>
        <pc:picChg chg="add mod">
          <ac:chgData name="瑛莉菜 羽田" userId="64c7e7a027abc1d1" providerId="LiveId" clId="{BC0426D4-D8FF-498C-AB50-8B14D3972075}" dt="2024-09-10T03:24:48.132" v="76" actId="1076"/>
          <ac:picMkLst>
            <pc:docMk/>
            <pc:sldMk cId="4010063240" sldId="375"/>
            <ac:picMk id="13" creationId="{2561C797-AEA5-7F6E-E04D-9E67EB71D9C3}"/>
          </ac:picMkLst>
        </pc:picChg>
        <pc:picChg chg="add mod">
          <ac:chgData name="瑛莉菜 羽田" userId="64c7e7a027abc1d1" providerId="LiveId" clId="{BC0426D4-D8FF-498C-AB50-8B14D3972075}" dt="2024-09-10T03:25:07.681" v="81" actId="1076"/>
          <ac:picMkLst>
            <pc:docMk/>
            <pc:sldMk cId="4010063240" sldId="375"/>
            <ac:picMk id="18" creationId="{C9F1403B-28D3-3EC1-CF7B-4EA22F09BC87}"/>
          </ac:picMkLst>
        </pc:picChg>
        <pc:picChg chg="add mod">
          <ac:chgData name="瑛莉菜 羽田" userId="64c7e7a027abc1d1" providerId="LiveId" clId="{BC0426D4-D8FF-498C-AB50-8B14D3972075}" dt="2024-09-10T03:25:39.161" v="84" actId="1076"/>
          <ac:picMkLst>
            <pc:docMk/>
            <pc:sldMk cId="4010063240" sldId="375"/>
            <ac:picMk id="21" creationId="{3F7AAAA4-EDBD-D246-4A49-6E8B7AC16916}"/>
          </ac:picMkLst>
        </pc:picChg>
      </pc:sldChg>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sldChg chg="addSp delSp modSp mod">
        <pc:chgData name="瑛莉菜 羽田" userId="64c7e7a027abc1d1" providerId="LiveId" clId="{937F76DC-A818-4C9F-ABC9-82803FE0407D}" dt="2024-09-09T07:50:11.109" v="56" actId="14100"/>
        <pc:sldMkLst>
          <pc:docMk/>
          <pc:sldMk cId="4010063240" sldId="375"/>
        </pc:sldMkLst>
        <pc:spChg chg="mod">
          <ac:chgData name="瑛莉菜 羽田" userId="64c7e7a027abc1d1" providerId="LiveId" clId="{937F76DC-A818-4C9F-ABC9-82803FE0407D}" dt="2024-09-09T07:47:56.105" v="31" actId="20577"/>
          <ac:spMkLst>
            <pc:docMk/>
            <pc:sldMk cId="4010063240" sldId="375"/>
            <ac:spMk id="2" creationId="{9C6C646A-4932-0ED0-0A88-228322997931}"/>
          </ac:spMkLst>
        </pc:spChg>
        <pc:spChg chg="mod">
          <ac:chgData name="瑛莉菜 羽田" userId="64c7e7a027abc1d1" providerId="LiveId" clId="{937F76DC-A818-4C9F-ABC9-82803FE0407D}" dt="2024-09-09T07:48:24.712" v="34"/>
          <ac:spMkLst>
            <pc:docMk/>
            <pc:sldMk cId="4010063240" sldId="375"/>
            <ac:spMk id="14" creationId="{4C1CE79F-7A8C-E943-C2CD-9B9D895545B4}"/>
          </ac:spMkLst>
        </pc:spChg>
        <pc:spChg chg="mod">
          <ac:chgData name="瑛莉菜 羽田" userId="64c7e7a027abc1d1" providerId="LiveId" clId="{937F76DC-A818-4C9F-ABC9-82803FE0407D}" dt="2024-09-09T07:47:22.117" v="0"/>
          <ac:spMkLst>
            <pc:docMk/>
            <pc:sldMk cId="4010063240" sldId="375"/>
            <ac:spMk id="23" creationId="{00000000-0000-0000-0000-000000000000}"/>
          </ac:spMkLst>
        </pc:spChg>
        <pc:spChg chg="mod">
          <ac:chgData name="瑛莉菜 羽田" userId="64c7e7a027abc1d1" providerId="LiveId" clId="{937F76DC-A818-4C9F-ABC9-82803FE0407D}" dt="2024-09-09T07:47:30.116" v="1"/>
          <ac:spMkLst>
            <pc:docMk/>
            <pc:sldMk cId="4010063240" sldId="375"/>
            <ac:spMk id="65" creationId="{00000000-0000-0000-0000-000000000000}"/>
          </ac:spMkLst>
        </pc:spChg>
        <pc:picChg chg="del">
          <ac:chgData name="瑛莉菜 羽田" userId="64c7e7a027abc1d1" providerId="LiveId" clId="{937F76DC-A818-4C9F-ABC9-82803FE0407D}" dt="2024-09-09T07:48:44.567" v="37" actId="478"/>
          <ac:picMkLst>
            <pc:docMk/>
            <pc:sldMk cId="4010063240" sldId="375"/>
            <ac:picMk id="5" creationId="{695C7DD8-8CDE-194F-0A50-65CF1FE049A9}"/>
          </ac:picMkLst>
        </pc:picChg>
        <pc:picChg chg="add mod">
          <ac:chgData name="瑛莉菜 羽田" userId="64c7e7a027abc1d1" providerId="LiveId" clId="{937F76DC-A818-4C9F-ABC9-82803FE0407D}" dt="2024-09-09T07:48:50.612" v="39" actId="14100"/>
          <ac:picMkLst>
            <pc:docMk/>
            <pc:sldMk cId="4010063240" sldId="375"/>
            <ac:picMk id="6" creationId="{1135EECE-504F-9424-ACC0-FE9A43FC3E48}"/>
          </ac:picMkLst>
        </pc:picChg>
        <pc:picChg chg="add mod">
          <ac:chgData name="瑛莉菜 羽田" userId="64c7e7a027abc1d1" providerId="LiveId" clId="{937F76DC-A818-4C9F-ABC9-82803FE0407D}" dt="2024-09-09T07:50:04.823" v="53" actId="1076"/>
          <ac:picMkLst>
            <pc:docMk/>
            <pc:sldMk cId="4010063240" sldId="375"/>
            <ac:picMk id="8" creationId="{177B220F-D93E-3FE7-549B-B287A9F85141}"/>
          </ac:picMkLst>
        </pc:picChg>
        <pc:picChg chg="del">
          <ac:chgData name="瑛莉菜 羽田" userId="64c7e7a027abc1d1" providerId="LiveId" clId="{937F76DC-A818-4C9F-ABC9-82803FE0407D}" dt="2024-09-09T07:48:52.233" v="41" actId="478"/>
          <ac:picMkLst>
            <pc:docMk/>
            <pc:sldMk cId="4010063240" sldId="375"/>
            <ac:picMk id="9" creationId="{841D5187-ECE4-6A97-AEB5-640688B29174}"/>
          </ac:picMkLst>
        </pc:picChg>
        <pc:picChg chg="add mod">
          <ac:chgData name="瑛莉菜 羽田" userId="64c7e7a027abc1d1" providerId="LiveId" clId="{937F76DC-A818-4C9F-ABC9-82803FE0407D}" dt="2024-09-09T07:50:11.109" v="56" actId="14100"/>
          <ac:picMkLst>
            <pc:docMk/>
            <pc:sldMk cId="4010063240" sldId="375"/>
            <ac:picMk id="12" creationId="{33D79CC4-8718-ECD8-6487-89CBC6A8A6E2}"/>
          </ac:picMkLst>
        </pc:picChg>
        <pc:picChg chg="del">
          <ac:chgData name="瑛莉菜 羽田" userId="64c7e7a027abc1d1" providerId="LiveId" clId="{937F76DC-A818-4C9F-ABC9-82803FE0407D}" dt="2024-09-09T07:48:51.766" v="40" actId="478"/>
          <ac:picMkLst>
            <pc:docMk/>
            <pc:sldMk cId="4010063240" sldId="375"/>
            <ac:picMk id="13" creationId="{98EA3F65-0DCD-953B-6A0A-B9C228C02148}"/>
          </ac:picMkLst>
        </pc:picChg>
      </pc:sldChg>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sldChg chg="addSp delSp modSp mod">
        <pc:chgData name="瑛莉菜 羽田" userId="64c7e7a027abc1d1" providerId="LiveId" clId="{E3D4F9FA-4217-4261-99FB-76A06064D0EB}" dt="2024-09-10T03:19:56.346" v="85" actId="1076"/>
        <pc:sldMkLst>
          <pc:docMk/>
          <pc:sldMk cId="4010063240" sldId="375"/>
        </pc:sldMkLst>
        <pc:spChg chg="mod">
          <ac:chgData name="瑛莉菜 羽田" userId="64c7e7a027abc1d1" providerId="LiveId" clId="{E3D4F9FA-4217-4261-99FB-76A06064D0EB}" dt="2024-09-10T03:16:59.247" v="53" actId="20577"/>
          <ac:spMkLst>
            <pc:docMk/>
            <pc:sldMk cId="4010063240" sldId="375"/>
            <ac:spMk id="2" creationId="{9C6C646A-4932-0ED0-0A88-228322997931}"/>
          </ac:spMkLst>
        </pc:spChg>
        <pc:spChg chg="mod">
          <ac:chgData name="瑛莉菜 羽田" userId="64c7e7a027abc1d1" providerId="LiveId" clId="{E3D4F9FA-4217-4261-99FB-76A06064D0EB}" dt="2024-09-10T03:17:37.784" v="60" actId="20577"/>
          <ac:spMkLst>
            <pc:docMk/>
            <pc:sldMk cId="4010063240" sldId="375"/>
            <ac:spMk id="14" creationId="{4C1CE79F-7A8C-E943-C2CD-9B9D895545B4}"/>
          </ac:spMkLst>
        </pc:spChg>
        <pc:spChg chg="mod">
          <ac:chgData name="瑛莉菜 羽田" userId="64c7e7a027abc1d1" providerId="LiveId" clId="{E3D4F9FA-4217-4261-99FB-76A06064D0EB}" dt="2024-09-10T03:15:59.171" v="17" actId="20577"/>
          <ac:spMkLst>
            <pc:docMk/>
            <pc:sldMk cId="4010063240" sldId="375"/>
            <ac:spMk id="23" creationId="{00000000-0000-0000-0000-000000000000}"/>
          </ac:spMkLst>
        </pc:spChg>
        <pc:spChg chg="mod">
          <ac:chgData name="瑛莉菜 羽田" userId="64c7e7a027abc1d1" providerId="LiveId" clId="{E3D4F9FA-4217-4261-99FB-76A06064D0EB}" dt="2024-09-10T03:16:08.574" v="27"/>
          <ac:spMkLst>
            <pc:docMk/>
            <pc:sldMk cId="4010063240" sldId="375"/>
            <ac:spMk id="65" creationId="{00000000-0000-0000-0000-000000000000}"/>
          </ac:spMkLst>
        </pc:spChg>
        <pc:picChg chg="del">
          <ac:chgData name="瑛莉菜 羽田" userId="64c7e7a027abc1d1" providerId="LiveId" clId="{E3D4F9FA-4217-4261-99FB-76A06064D0EB}" dt="2024-09-10T03:17:02.965" v="54" actId="478"/>
          <ac:picMkLst>
            <pc:docMk/>
            <pc:sldMk cId="4010063240" sldId="375"/>
            <ac:picMk id="5" creationId="{362357D2-4DC3-B2F4-3D27-7CCAA577C4F5}"/>
          </ac:picMkLst>
        </pc:picChg>
        <pc:picChg chg="add mod">
          <ac:chgData name="瑛莉菜 羽田" userId="64c7e7a027abc1d1" providerId="LiveId" clId="{E3D4F9FA-4217-4261-99FB-76A06064D0EB}" dt="2024-09-10T03:18:26.466" v="65" actId="1076"/>
          <ac:picMkLst>
            <pc:docMk/>
            <pc:sldMk cId="4010063240" sldId="375"/>
            <ac:picMk id="6" creationId="{AC794ED6-96BB-27ED-B7C4-809607883AFA}"/>
          </ac:picMkLst>
        </pc:picChg>
        <pc:picChg chg="add mod">
          <ac:chgData name="瑛莉菜 羽田" userId="64c7e7a027abc1d1" providerId="LiveId" clId="{E3D4F9FA-4217-4261-99FB-76A06064D0EB}" dt="2024-09-10T03:18:57.020" v="70" actId="1076"/>
          <ac:picMkLst>
            <pc:docMk/>
            <pc:sldMk cId="4010063240" sldId="375"/>
            <ac:picMk id="8" creationId="{6D3C2BBB-DFD9-A2D7-3D5F-BC1D2ECF94A6}"/>
          </ac:picMkLst>
        </pc:picChg>
        <pc:picChg chg="del">
          <ac:chgData name="瑛莉菜 羽田" userId="64c7e7a027abc1d1" providerId="LiveId" clId="{E3D4F9FA-4217-4261-99FB-76A06064D0EB}" dt="2024-09-10T03:17:04.086" v="56" actId="478"/>
          <ac:picMkLst>
            <pc:docMk/>
            <pc:sldMk cId="4010063240" sldId="375"/>
            <ac:picMk id="9" creationId="{6D554058-3577-9C30-70D4-E85F0D85C62D}"/>
          </ac:picMkLst>
        </pc:picChg>
        <pc:picChg chg="add mod">
          <ac:chgData name="瑛莉菜 羽田" userId="64c7e7a027abc1d1" providerId="LiveId" clId="{E3D4F9FA-4217-4261-99FB-76A06064D0EB}" dt="2024-09-10T03:19:17.366" v="75" actId="1076"/>
          <ac:picMkLst>
            <pc:docMk/>
            <pc:sldMk cId="4010063240" sldId="375"/>
            <ac:picMk id="12" creationId="{1BC4AD53-76B3-49FD-EC90-B3DC0AB4025F}"/>
          </ac:picMkLst>
        </pc:picChg>
        <pc:picChg chg="del">
          <ac:chgData name="瑛莉菜 羽田" userId="64c7e7a027abc1d1" providerId="LiveId" clId="{E3D4F9FA-4217-4261-99FB-76A06064D0EB}" dt="2024-09-10T03:17:03.527" v="55" actId="478"/>
          <ac:picMkLst>
            <pc:docMk/>
            <pc:sldMk cId="4010063240" sldId="375"/>
            <ac:picMk id="13" creationId="{DA86B3A8-ECB6-A303-D590-0A4A71397845}"/>
          </ac:picMkLst>
        </pc:picChg>
        <pc:picChg chg="add mod">
          <ac:chgData name="瑛莉菜 羽田" userId="64c7e7a027abc1d1" providerId="LiveId" clId="{E3D4F9FA-4217-4261-99FB-76A06064D0EB}" dt="2024-09-10T03:19:56.346" v="85" actId="1076"/>
          <ac:picMkLst>
            <pc:docMk/>
            <pc:sldMk cId="4010063240" sldId="375"/>
            <ac:picMk id="17" creationId="{3F1F883D-7697-BBE0-3390-156397C0AF66}"/>
          </ac:picMkLst>
        </pc:picChg>
        <pc:picChg chg="add mod">
          <ac:chgData name="瑛莉菜 羽田" userId="64c7e7a027abc1d1" providerId="LiveId" clId="{E3D4F9FA-4217-4261-99FB-76A06064D0EB}" dt="2024-09-10T03:19:47.604" v="83" actId="1076"/>
          <ac:picMkLst>
            <pc:docMk/>
            <pc:sldMk cId="4010063240" sldId="375"/>
            <ac:picMk id="19" creationId="{684D5D22-F095-AAFD-0D28-3319C9C166FE}"/>
          </ac:picMkLst>
        </pc:picChg>
      </pc:sldChg>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sldChg chg="addSp delSp modSp mod">
        <pc:chgData name="瑛莉菜 羽田" userId="64c7e7a027abc1d1" providerId="LiveId" clId="{81ADDE09-8A5B-4D56-B405-67C63B6D87FD}" dt="2024-09-09T06:18:15.475" v="287"/>
        <pc:sldMkLst>
          <pc:docMk/>
          <pc:sldMk cId="4010063240" sldId="375"/>
        </pc:sldMkLst>
        <pc:spChg chg="mod">
          <ac:chgData name="瑛莉菜 羽田" userId="64c7e7a027abc1d1" providerId="LiveId" clId="{81ADDE09-8A5B-4D56-B405-67C63B6D87FD}" dt="2024-09-09T06:09:07.121" v="222" actId="20577"/>
          <ac:spMkLst>
            <pc:docMk/>
            <pc:sldMk cId="4010063240" sldId="375"/>
            <ac:spMk id="2" creationId="{9C6C646A-4932-0ED0-0A88-228322997931}"/>
          </ac:spMkLst>
        </pc:spChg>
        <pc:spChg chg="add mod">
          <ac:chgData name="瑛莉菜 羽田" userId="64c7e7a027abc1d1" providerId="LiveId" clId="{81ADDE09-8A5B-4D56-B405-67C63B6D87FD}" dt="2024-09-09T03:40:18.989" v="54" actId="1076"/>
          <ac:spMkLst>
            <pc:docMk/>
            <pc:sldMk cId="4010063240" sldId="375"/>
            <ac:spMk id="10" creationId="{C3C3B70E-4FFF-B141-8B18-557D6A287CFD}"/>
          </ac:spMkLst>
        </pc:spChg>
        <pc:spChg chg="add del">
          <ac:chgData name="瑛莉菜 羽田" userId="64c7e7a027abc1d1" providerId="LiveId" clId="{81ADDE09-8A5B-4D56-B405-67C63B6D87FD}" dt="2024-09-09T03:41:19.025" v="80" actId="22"/>
          <ac:spMkLst>
            <pc:docMk/>
            <pc:sldMk cId="4010063240" sldId="375"/>
            <ac:spMk id="12" creationId="{296B9931-71C5-E99F-1B99-80E5CFC0AA5F}"/>
          </ac:spMkLst>
        </pc:spChg>
        <pc:spChg chg="add mod">
          <ac:chgData name="瑛莉菜 羽田" userId="64c7e7a027abc1d1" providerId="LiveId" clId="{81ADDE09-8A5B-4D56-B405-67C63B6D87FD}" dt="2024-09-09T06:07:03.966" v="169"/>
          <ac:spMkLst>
            <pc:docMk/>
            <pc:sldMk cId="4010063240" sldId="375"/>
            <ac:spMk id="14" creationId="{4C1CE79F-7A8C-E943-C2CD-9B9D895545B4}"/>
          </ac:spMkLst>
        </pc:spChg>
        <pc:spChg chg="mod">
          <ac:chgData name="瑛莉菜 羽田" userId="64c7e7a027abc1d1" providerId="LiveId" clId="{81ADDE09-8A5B-4D56-B405-67C63B6D87FD}" dt="2024-09-09T03:32:33.597" v="22"/>
          <ac:spMkLst>
            <pc:docMk/>
            <pc:sldMk cId="4010063240" sldId="375"/>
            <ac:spMk id="23" creationId="{00000000-0000-0000-0000-000000000000}"/>
          </ac:spMkLst>
        </pc:spChg>
        <pc:spChg chg="mod">
          <ac:chgData name="瑛莉菜 羽田" userId="64c7e7a027abc1d1" providerId="LiveId" clId="{81ADDE09-8A5B-4D56-B405-67C63B6D87FD}" dt="2024-09-09T03:42:12.277" v="102" actId="1076"/>
          <ac:spMkLst>
            <pc:docMk/>
            <pc:sldMk cId="4010063240" sldId="375"/>
            <ac:spMk id="65" creationId="{00000000-0000-0000-0000-000000000000}"/>
          </ac:spMkLst>
        </pc:spChg>
        <pc:spChg chg="mod">
          <ac:chgData name="瑛莉菜 羽田" userId="64c7e7a027abc1d1" providerId="LiveId" clId="{81ADDE09-8A5B-4D56-B405-67C63B6D87FD}" dt="2024-09-09T06:16:17.546" v="256" actId="20577"/>
          <ac:spMkLst>
            <pc:docMk/>
            <pc:sldMk cId="4010063240" sldId="375"/>
            <ac:spMk id="66" creationId="{00000000-0000-0000-0000-000000000000}"/>
          </ac:spMkLst>
        </pc:spChg>
        <pc:spChg chg="mod">
          <ac:chgData name="瑛莉菜 羽田" userId="64c7e7a027abc1d1" providerId="LiveId" clId="{81ADDE09-8A5B-4D56-B405-67C63B6D87FD}" dt="2024-09-09T06:18:15.475" v="287"/>
          <ac:spMkLst>
            <pc:docMk/>
            <pc:sldMk cId="4010063240" sldId="375"/>
            <ac:spMk id="67" creationId="{00000000-0000-0000-0000-000000000000}"/>
          </ac:spMkLst>
        </pc:spChg>
        <pc:spChg chg="mod">
          <ac:chgData name="瑛莉菜 羽田" userId="64c7e7a027abc1d1" providerId="LiveId" clId="{81ADDE09-8A5B-4D56-B405-67C63B6D87FD}" dt="2024-09-09T03:42:54.720" v="143"/>
          <ac:spMkLst>
            <pc:docMk/>
            <pc:sldMk cId="4010063240" sldId="375"/>
            <ac:spMk id="69" creationId="{00000000-0000-0000-0000-000000000000}"/>
          </ac:spMkLst>
        </pc:spChg>
        <pc:spChg chg="mod">
          <ac:chgData name="瑛莉菜 羽田" userId="64c7e7a027abc1d1" providerId="LiveId" clId="{81ADDE09-8A5B-4D56-B405-67C63B6D87FD}" dt="2024-09-09T03:39:30.363" v="44" actId="20577"/>
          <ac:spMkLst>
            <pc:docMk/>
            <pc:sldMk cId="4010063240" sldId="375"/>
            <ac:spMk id="72" creationId="{00000000-0000-0000-0000-000000000000}"/>
          </ac:spMkLst>
        </pc:spChg>
        <pc:spChg chg="mod">
          <ac:chgData name="瑛莉菜 羽田" userId="64c7e7a027abc1d1" providerId="LiveId" clId="{81ADDE09-8A5B-4D56-B405-67C63B6D87FD}" dt="2024-09-09T03:51:20.487" v="146" actId="20577"/>
          <ac:spMkLst>
            <pc:docMk/>
            <pc:sldMk cId="4010063240" sldId="375"/>
            <ac:spMk id="75" creationId="{00000000-0000-0000-0000-000000000000}"/>
          </ac:spMkLst>
        </pc:spChg>
        <pc:spChg chg="mod">
          <ac:chgData name="瑛莉菜 羽田" userId="64c7e7a027abc1d1" providerId="LiveId" clId="{81ADDE09-8A5B-4D56-B405-67C63B6D87FD}" dt="2024-09-09T06:05:36.612" v="147" actId="20577"/>
          <ac:spMkLst>
            <pc:docMk/>
            <pc:sldMk cId="4010063240" sldId="375"/>
            <ac:spMk id="84" creationId="{00000000-0000-0000-0000-000000000000}"/>
          </ac:spMkLst>
        </pc:spChg>
        <pc:picChg chg="add mod">
          <ac:chgData name="瑛莉菜 羽田" userId="64c7e7a027abc1d1" providerId="LiveId" clId="{81ADDE09-8A5B-4D56-B405-67C63B6D87FD}" dt="2024-09-09T06:12:34.097" v="254" actId="1076"/>
          <ac:picMkLst>
            <pc:docMk/>
            <pc:sldMk cId="4010063240" sldId="375"/>
            <ac:picMk id="5" creationId="{ECC44B30-6B14-8C0A-C875-FF7269D9DD0E}"/>
          </ac:picMkLst>
        </pc:picChg>
        <pc:picChg chg="del">
          <ac:chgData name="瑛莉菜 羽田" userId="64c7e7a027abc1d1" providerId="LiveId" clId="{81ADDE09-8A5B-4D56-B405-67C63B6D87FD}" dt="2024-09-09T03:32:44.797" v="23" actId="478"/>
          <ac:picMkLst>
            <pc:docMk/>
            <pc:sldMk cId="4010063240" sldId="375"/>
            <ac:picMk id="7" creationId="{D0A9ADCF-34A7-A10D-03CA-AFCEEB5C0D77}"/>
          </ac:picMkLst>
        </pc:picChg>
        <pc:picChg chg="add mod ord">
          <ac:chgData name="瑛莉菜 羽田" userId="64c7e7a027abc1d1" providerId="LiveId" clId="{81ADDE09-8A5B-4D56-B405-67C63B6D87FD}" dt="2024-09-09T06:12:20.713" v="252" actId="1076"/>
          <ac:picMkLst>
            <pc:docMk/>
            <pc:sldMk cId="4010063240" sldId="375"/>
            <ac:picMk id="8" creationId="{309664C9-FA8A-3CFB-649A-C558E60276DE}"/>
          </ac:picMkLst>
        </pc:picChg>
        <pc:picChg chg="add mod ord">
          <ac:chgData name="瑛莉菜 羽田" userId="64c7e7a027abc1d1" providerId="LiveId" clId="{81ADDE09-8A5B-4D56-B405-67C63B6D87FD}" dt="2024-09-09T06:12:27.765" v="253" actId="14100"/>
          <ac:picMkLst>
            <pc:docMk/>
            <pc:sldMk cId="4010063240" sldId="375"/>
            <ac:picMk id="16" creationId="{23DC3A5C-4E91-D645-11A3-CECA71D30C9E}"/>
          </ac:picMkLst>
        </pc:picChg>
        <pc:picChg chg="del">
          <ac:chgData name="瑛莉菜 羽田" userId="64c7e7a027abc1d1" providerId="LiveId" clId="{81ADDE09-8A5B-4D56-B405-67C63B6D87FD}" dt="2024-09-09T03:32:45.994" v="24" actId="478"/>
          <ac:picMkLst>
            <pc:docMk/>
            <pc:sldMk cId="4010063240" sldId="375"/>
            <ac:picMk id="1026" creationId="{00000000-0000-0000-0000-000000000000}"/>
          </ac:picMkLst>
        </pc:picChg>
      </pc:sldChg>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sldChg chg="addSp delSp modSp mod">
        <pc:chgData name="瑛莉菜 羽田" userId="64c7e7a027abc1d1" providerId="LiveId" clId="{17ADA02D-003E-48BA-9884-AB8AE95E0D50}" dt="2024-09-10T02:34:30.625" v="105" actId="14100"/>
        <pc:sldMkLst>
          <pc:docMk/>
          <pc:sldMk cId="4010063240" sldId="375"/>
        </pc:sldMkLst>
        <pc:spChg chg="mod">
          <ac:chgData name="瑛莉菜 羽田" userId="64c7e7a027abc1d1" providerId="LiveId" clId="{17ADA02D-003E-48BA-9884-AB8AE95E0D50}" dt="2024-09-10T02:31:59.227" v="59" actId="20577"/>
          <ac:spMkLst>
            <pc:docMk/>
            <pc:sldMk cId="4010063240" sldId="375"/>
            <ac:spMk id="2" creationId="{9C6C646A-4932-0ED0-0A88-228322997931}"/>
          </ac:spMkLst>
        </pc:spChg>
        <pc:spChg chg="mod">
          <ac:chgData name="瑛莉菜 羽田" userId="64c7e7a027abc1d1" providerId="LiveId" clId="{17ADA02D-003E-48BA-9884-AB8AE95E0D50}" dt="2024-09-10T02:31:30.260" v="33"/>
          <ac:spMkLst>
            <pc:docMk/>
            <pc:sldMk cId="4010063240" sldId="375"/>
            <ac:spMk id="10" creationId="{C3C3B70E-4FFF-B141-8B18-557D6A287CFD}"/>
          </ac:spMkLst>
        </pc:spChg>
        <pc:spChg chg="mod">
          <ac:chgData name="瑛莉菜 羽田" userId="64c7e7a027abc1d1" providerId="LiveId" clId="{17ADA02D-003E-48BA-9884-AB8AE95E0D50}" dt="2024-09-10T02:32:23.472" v="66"/>
          <ac:spMkLst>
            <pc:docMk/>
            <pc:sldMk cId="4010063240" sldId="375"/>
            <ac:spMk id="14" creationId="{4C1CE79F-7A8C-E943-C2CD-9B9D895545B4}"/>
          </ac:spMkLst>
        </pc:spChg>
        <pc:spChg chg="mod">
          <ac:chgData name="瑛莉菜 羽田" userId="64c7e7a027abc1d1" providerId="LiveId" clId="{17ADA02D-003E-48BA-9884-AB8AE95E0D50}" dt="2024-09-10T02:31:10.427" v="16" actId="20577"/>
          <ac:spMkLst>
            <pc:docMk/>
            <pc:sldMk cId="4010063240" sldId="375"/>
            <ac:spMk id="23" creationId="{00000000-0000-0000-0000-000000000000}"/>
          </ac:spMkLst>
        </pc:spChg>
        <pc:spChg chg="mod">
          <ac:chgData name="瑛莉菜 羽田" userId="64c7e7a027abc1d1" providerId="LiveId" clId="{17ADA02D-003E-48BA-9884-AB8AE95E0D50}" dt="2024-09-10T02:31:20.055" v="26"/>
          <ac:spMkLst>
            <pc:docMk/>
            <pc:sldMk cId="4010063240" sldId="375"/>
            <ac:spMk id="65" creationId="{00000000-0000-0000-0000-000000000000}"/>
          </ac:spMkLst>
        </pc:spChg>
        <pc:picChg chg="add mod">
          <ac:chgData name="瑛莉菜 羽田" userId="64c7e7a027abc1d1" providerId="LiveId" clId="{17ADA02D-003E-48BA-9884-AB8AE95E0D50}" dt="2024-09-10T02:33:00.711" v="75" actId="1076"/>
          <ac:picMkLst>
            <pc:docMk/>
            <pc:sldMk cId="4010063240" sldId="375"/>
            <ac:picMk id="5" creationId="{BE44B779-3F99-6D2F-8A96-CA01CBB23D5C}"/>
          </ac:picMkLst>
        </pc:picChg>
        <pc:picChg chg="del">
          <ac:chgData name="瑛莉菜 羽田" userId="64c7e7a027abc1d1" providerId="LiveId" clId="{17ADA02D-003E-48BA-9884-AB8AE95E0D50}" dt="2024-09-10T02:32:52.678" v="70" actId="478"/>
          <ac:picMkLst>
            <pc:docMk/>
            <pc:sldMk cId="4010063240" sldId="375"/>
            <ac:picMk id="6" creationId="{6F32B79C-6218-4003-B97F-FEB652DE7516}"/>
          </ac:picMkLst>
        </pc:picChg>
        <pc:picChg chg="del">
          <ac:chgData name="瑛莉菜 羽田" userId="64c7e7a027abc1d1" providerId="LiveId" clId="{17ADA02D-003E-48BA-9884-AB8AE95E0D50}" dt="2024-09-10T02:32:53.444" v="71" actId="478"/>
          <ac:picMkLst>
            <pc:docMk/>
            <pc:sldMk cId="4010063240" sldId="375"/>
            <ac:picMk id="8" creationId="{EEF698D3-1BE5-076A-3DE4-504DA3568311}"/>
          </ac:picMkLst>
        </pc:picChg>
        <pc:picChg chg="add del mod">
          <ac:chgData name="瑛莉菜 羽田" userId="64c7e7a027abc1d1" providerId="LiveId" clId="{17ADA02D-003E-48BA-9884-AB8AE95E0D50}" dt="2024-09-10T02:33:15.275" v="79" actId="478"/>
          <ac:picMkLst>
            <pc:docMk/>
            <pc:sldMk cId="4010063240" sldId="375"/>
            <ac:picMk id="9" creationId="{6F4A4F98-2E63-B731-831F-3223CB0BBE11}"/>
          </ac:picMkLst>
        </pc:picChg>
        <pc:picChg chg="add mod">
          <ac:chgData name="瑛莉菜 羽田" userId="64c7e7a027abc1d1" providerId="LiveId" clId="{17ADA02D-003E-48BA-9884-AB8AE95E0D50}" dt="2024-09-10T02:33:31.333" v="84" actId="1076"/>
          <ac:picMkLst>
            <pc:docMk/>
            <pc:sldMk cId="4010063240" sldId="375"/>
            <ac:picMk id="12" creationId="{B726C17E-359F-914A-C3BF-43199D3D60A3}"/>
          </ac:picMkLst>
        </pc:picChg>
        <pc:picChg chg="del">
          <ac:chgData name="瑛莉菜 羽田" userId="64c7e7a027abc1d1" providerId="LiveId" clId="{17ADA02D-003E-48BA-9884-AB8AE95E0D50}" dt="2024-09-10T02:32:54.057" v="72" actId="478"/>
          <ac:picMkLst>
            <pc:docMk/>
            <pc:sldMk cId="4010063240" sldId="375"/>
            <ac:picMk id="13" creationId="{A357B7BD-D505-E251-0438-A91F5CD2B93C}"/>
          </ac:picMkLst>
        </pc:picChg>
        <pc:picChg chg="add mod">
          <ac:chgData name="瑛莉菜 羽田" userId="64c7e7a027abc1d1" providerId="LiveId" clId="{17ADA02D-003E-48BA-9884-AB8AE95E0D50}" dt="2024-09-10T02:34:27.764" v="103" actId="1076"/>
          <ac:picMkLst>
            <pc:docMk/>
            <pc:sldMk cId="4010063240" sldId="375"/>
            <ac:picMk id="16" creationId="{ACB1DFF5-4449-DC98-9B15-6C3742D7622C}"/>
          </ac:picMkLst>
        </pc:picChg>
        <pc:picChg chg="add mod">
          <ac:chgData name="瑛莉菜 羽田" userId="64c7e7a027abc1d1" providerId="LiveId" clId="{17ADA02D-003E-48BA-9884-AB8AE95E0D50}" dt="2024-09-10T02:34:30.625" v="105" actId="14100"/>
          <ac:picMkLst>
            <pc:docMk/>
            <pc:sldMk cId="4010063240" sldId="375"/>
            <ac:picMk id="18" creationId="{AA34CDD6-C4AA-A0B4-DD66-F7E0368570D6}"/>
          </ac:picMkLst>
        </pc:picChg>
      </pc:sldChg>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sldChg chg="addSp delSp modSp mod">
        <pc:chgData name="瑛莉菜 羽田" userId="64c7e7a027abc1d1" providerId="LiveId" clId="{9D2FAAD9-3D8E-41AC-B353-7C4357C96401}" dt="2024-09-10T05:58:37.282" v="20" actId="1076"/>
        <pc:sldMkLst>
          <pc:docMk/>
          <pc:sldMk cId="4010063240" sldId="375"/>
        </pc:sldMkLst>
        <pc:spChg chg="mod">
          <ac:chgData name="瑛莉菜 羽田" userId="64c7e7a027abc1d1" providerId="LiveId" clId="{9D2FAAD9-3D8E-41AC-B353-7C4357C96401}" dt="2024-09-10T05:57:06.719" v="2"/>
          <ac:spMkLst>
            <pc:docMk/>
            <pc:sldMk cId="4010063240" sldId="375"/>
            <ac:spMk id="2" creationId="{9C6C646A-4932-0ED0-0A88-228322997931}"/>
          </ac:spMkLst>
        </pc:spChg>
        <pc:spChg chg="mod">
          <ac:chgData name="瑛莉菜 羽田" userId="64c7e7a027abc1d1" providerId="LiveId" clId="{9D2FAAD9-3D8E-41AC-B353-7C4357C96401}" dt="2024-09-10T05:57:27.801" v="5"/>
          <ac:spMkLst>
            <pc:docMk/>
            <pc:sldMk cId="4010063240" sldId="375"/>
            <ac:spMk id="14" creationId="{4C1CE79F-7A8C-E943-C2CD-9B9D895545B4}"/>
          </ac:spMkLst>
        </pc:spChg>
        <pc:spChg chg="mod">
          <ac:chgData name="瑛莉菜 羽田" userId="64c7e7a027abc1d1" providerId="LiveId" clId="{9D2FAAD9-3D8E-41AC-B353-7C4357C96401}" dt="2024-09-10T05:56:46.897" v="0"/>
          <ac:spMkLst>
            <pc:docMk/>
            <pc:sldMk cId="4010063240" sldId="375"/>
            <ac:spMk id="23" creationId="{00000000-0000-0000-0000-000000000000}"/>
          </ac:spMkLst>
        </pc:spChg>
        <pc:spChg chg="mod">
          <ac:chgData name="瑛莉菜 羽田" userId="64c7e7a027abc1d1" providerId="LiveId" clId="{9D2FAAD9-3D8E-41AC-B353-7C4357C96401}" dt="2024-09-10T05:56:54.945" v="1"/>
          <ac:spMkLst>
            <pc:docMk/>
            <pc:sldMk cId="4010063240" sldId="375"/>
            <ac:spMk id="65" creationId="{00000000-0000-0000-0000-000000000000}"/>
          </ac:spMkLst>
        </pc:spChg>
        <pc:picChg chg="add mod">
          <ac:chgData name="瑛莉菜 羽田" userId="64c7e7a027abc1d1" providerId="LiveId" clId="{9D2FAAD9-3D8E-41AC-B353-7C4357C96401}" dt="2024-09-10T05:57:49.718" v="12" actId="1076"/>
          <ac:picMkLst>
            <pc:docMk/>
            <pc:sldMk cId="4010063240" sldId="375"/>
            <ac:picMk id="5" creationId="{071DE956-6418-EE4E-5456-582DF6A2B607}"/>
          </ac:picMkLst>
        </pc:picChg>
        <pc:picChg chg="del">
          <ac:chgData name="瑛莉菜 羽田" userId="64c7e7a027abc1d1" providerId="LiveId" clId="{9D2FAAD9-3D8E-41AC-B353-7C4357C96401}" dt="2024-09-10T05:57:32.338" v="6" actId="478"/>
          <ac:picMkLst>
            <pc:docMk/>
            <pc:sldMk cId="4010063240" sldId="375"/>
            <ac:picMk id="6" creationId="{54ED9409-D3F6-9958-9BF8-257A5577BD93}"/>
          </ac:picMkLst>
        </pc:picChg>
        <pc:picChg chg="del">
          <ac:chgData name="瑛莉菜 羽田" userId="64c7e7a027abc1d1" providerId="LiveId" clId="{9D2FAAD9-3D8E-41AC-B353-7C4357C96401}" dt="2024-09-10T05:57:32.884" v="7" actId="478"/>
          <ac:picMkLst>
            <pc:docMk/>
            <pc:sldMk cId="4010063240" sldId="375"/>
            <ac:picMk id="8" creationId="{88665CAC-4045-9E93-3594-56430CFE47CD}"/>
          </ac:picMkLst>
        </pc:picChg>
        <pc:picChg chg="add mod">
          <ac:chgData name="瑛莉菜 羽田" userId="64c7e7a027abc1d1" providerId="LiveId" clId="{9D2FAAD9-3D8E-41AC-B353-7C4357C96401}" dt="2024-09-10T05:58:37.282" v="20" actId="1076"/>
          <ac:picMkLst>
            <pc:docMk/>
            <pc:sldMk cId="4010063240" sldId="375"/>
            <ac:picMk id="9" creationId="{1F907D02-65D3-291C-A4AA-0769B2373162}"/>
          </ac:picMkLst>
        </pc:picChg>
        <pc:picChg chg="add mod">
          <ac:chgData name="瑛莉菜 羽田" userId="64c7e7a027abc1d1" providerId="LiveId" clId="{9D2FAAD9-3D8E-41AC-B353-7C4357C96401}" dt="2024-09-10T05:58:32.226" v="18" actId="1076"/>
          <ac:picMkLst>
            <pc:docMk/>
            <pc:sldMk cId="4010063240" sldId="375"/>
            <ac:picMk id="13" creationId="{AB2AF06D-6461-063F-25F6-8C14461A58E7}"/>
          </ac:picMkLst>
        </pc:picChg>
      </pc:sldChg>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sldChg chg="addSp delSp modSp mod">
        <pc:chgData name="瑛莉菜 羽田" userId="64c7e7a027abc1d1" providerId="LiveId" clId="{94F91E24-9C81-41AC-8DAC-69F7E45EEE92}" dt="2024-09-09T08:28:13.784" v="30"/>
        <pc:sldMkLst>
          <pc:docMk/>
          <pc:sldMk cId="4010063240" sldId="375"/>
        </pc:sldMkLst>
        <pc:spChg chg="mod">
          <ac:chgData name="瑛莉菜 羽田" userId="64c7e7a027abc1d1" providerId="LiveId" clId="{94F91E24-9C81-41AC-8DAC-69F7E45EEE92}" dt="2024-09-09T08:25:27.646" v="1"/>
          <ac:spMkLst>
            <pc:docMk/>
            <pc:sldMk cId="4010063240" sldId="375"/>
            <ac:spMk id="2" creationId="{9C6C646A-4932-0ED0-0A88-228322997931}"/>
          </ac:spMkLst>
        </pc:spChg>
        <pc:spChg chg="mod">
          <ac:chgData name="瑛莉菜 羽田" userId="64c7e7a027abc1d1" providerId="LiveId" clId="{94F91E24-9C81-41AC-8DAC-69F7E45EEE92}" dt="2024-09-09T08:26:18.113" v="8" actId="20577"/>
          <ac:spMkLst>
            <pc:docMk/>
            <pc:sldMk cId="4010063240" sldId="375"/>
            <ac:spMk id="14" creationId="{4C1CE79F-7A8C-E943-C2CD-9B9D895545B4}"/>
          </ac:spMkLst>
        </pc:spChg>
        <pc:spChg chg="mod">
          <ac:chgData name="瑛莉菜 羽田" userId="64c7e7a027abc1d1" providerId="LiveId" clId="{94F91E24-9C81-41AC-8DAC-69F7E45EEE92}" dt="2024-09-09T08:25:09.623" v="0"/>
          <ac:spMkLst>
            <pc:docMk/>
            <pc:sldMk cId="4010063240" sldId="375"/>
            <ac:spMk id="23" creationId="{00000000-0000-0000-0000-000000000000}"/>
          </ac:spMkLst>
        </pc:spChg>
        <pc:spChg chg="mod">
          <ac:chgData name="瑛莉菜 羽田" userId="64c7e7a027abc1d1" providerId="LiveId" clId="{94F91E24-9C81-41AC-8DAC-69F7E45EEE92}" dt="2024-09-09T08:28:13.784" v="30"/>
          <ac:spMkLst>
            <pc:docMk/>
            <pc:sldMk cId="4010063240" sldId="375"/>
            <ac:spMk id="69" creationId="{00000000-0000-0000-0000-000000000000}"/>
          </ac:spMkLst>
        </pc:spChg>
        <pc:picChg chg="add mod">
          <ac:chgData name="瑛莉菜 羽田" userId="64c7e7a027abc1d1" providerId="LiveId" clId="{94F91E24-9C81-41AC-8DAC-69F7E45EEE92}" dt="2024-09-09T08:26:41.736" v="14" actId="14100"/>
          <ac:picMkLst>
            <pc:docMk/>
            <pc:sldMk cId="4010063240" sldId="375"/>
            <ac:picMk id="5" creationId="{4B86F815-CD40-9690-8629-3AF0FD5AFD70}"/>
          </ac:picMkLst>
        </pc:picChg>
        <pc:picChg chg="del">
          <ac:chgData name="瑛莉菜 羽田" userId="64c7e7a027abc1d1" providerId="LiveId" clId="{94F91E24-9C81-41AC-8DAC-69F7E45EEE92}" dt="2024-09-09T08:26:36.302" v="12" actId="478"/>
          <ac:picMkLst>
            <pc:docMk/>
            <pc:sldMk cId="4010063240" sldId="375"/>
            <ac:picMk id="6" creationId="{4FBF91AA-80DD-3840-54DA-4CBE1DE671C1}"/>
          </ac:picMkLst>
        </pc:picChg>
        <pc:picChg chg="del">
          <ac:chgData name="瑛莉菜 羽田" userId="64c7e7a027abc1d1" providerId="LiveId" clId="{94F91E24-9C81-41AC-8DAC-69F7E45EEE92}" dt="2024-09-09T08:26:43.420" v="15" actId="478"/>
          <ac:picMkLst>
            <pc:docMk/>
            <pc:sldMk cId="4010063240" sldId="375"/>
            <ac:picMk id="8" creationId="{227D4D71-79D8-D555-8950-9923BA3BF535}"/>
          </ac:picMkLst>
        </pc:picChg>
        <pc:picChg chg="add mod">
          <ac:chgData name="瑛莉菜 羽田" userId="64c7e7a027abc1d1" providerId="LiveId" clId="{94F91E24-9C81-41AC-8DAC-69F7E45EEE92}" dt="2024-09-09T08:27:16.255" v="23" actId="1076"/>
          <ac:picMkLst>
            <pc:docMk/>
            <pc:sldMk cId="4010063240" sldId="375"/>
            <ac:picMk id="9" creationId="{4D25DFBF-1AF2-BF2D-7095-F15882E7FD01}"/>
          </ac:picMkLst>
        </pc:picChg>
        <pc:picChg chg="del">
          <ac:chgData name="瑛莉菜 羽田" userId="64c7e7a027abc1d1" providerId="LiveId" clId="{94F91E24-9C81-41AC-8DAC-69F7E45EEE92}" dt="2024-09-09T08:26:43.860" v="16" actId="478"/>
          <ac:picMkLst>
            <pc:docMk/>
            <pc:sldMk cId="4010063240" sldId="375"/>
            <ac:picMk id="12" creationId="{DA1710B0-ACD8-A776-D959-772E58855AA3}"/>
          </ac:picMkLst>
        </pc:picChg>
        <pc:picChg chg="add mod">
          <ac:chgData name="瑛莉菜 羽田" userId="64c7e7a027abc1d1" providerId="LiveId" clId="{94F91E24-9C81-41AC-8DAC-69F7E45EEE92}" dt="2024-09-09T08:27:40.603" v="26" actId="1076"/>
          <ac:picMkLst>
            <pc:docMk/>
            <pc:sldMk cId="4010063240" sldId="375"/>
            <ac:picMk id="13" creationId="{7AE7BD69-6C66-E4B5-1880-9F514CC287DC}"/>
          </ac:picMkLst>
        </pc:picChg>
      </pc:sldChg>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sldChg chg="addSp delSp modSp mod">
        <pc:chgData name="瑛莉菜 羽田" userId="64c7e7a027abc1d1" providerId="LiveId" clId="{21FE6B14-B96A-4CB6-A925-96F0BC4A8FC8}" dt="2024-09-09T07:06:04.855" v="99" actId="1076"/>
        <pc:sldMkLst>
          <pc:docMk/>
          <pc:sldMk cId="4010063240" sldId="375"/>
        </pc:sldMkLst>
        <pc:spChg chg="mod">
          <ac:chgData name="瑛莉菜 羽田" userId="64c7e7a027abc1d1" providerId="LiveId" clId="{21FE6B14-B96A-4CB6-A925-96F0BC4A8FC8}" dt="2024-09-09T07:05:22.393" v="94" actId="20577"/>
          <ac:spMkLst>
            <pc:docMk/>
            <pc:sldMk cId="4010063240" sldId="375"/>
            <ac:spMk id="2" creationId="{9C6C646A-4932-0ED0-0A88-228322997931}"/>
          </ac:spMkLst>
        </pc:spChg>
        <pc:spChg chg="mod">
          <ac:chgData name="瑛莉菜 羽田" userId="64c7e7a027abc1d1" providerId="LiveId" clId="{21FE6B14-B96A-4CB6-A925-96F0BC4A8FC8}" dt="2024-09-09T07:06:04.855" v="99" actId="1076"/>
          <ac:spMkLst>
            <pc:docMk/>
            <pc:sldMk cId="4010063240" sldId="375"/>
            <ac:spMk id="14" creationId="{4C1CE79F-7A8C-E943-C2CD-9B9D895545B4}"/>
          </ac:spMkLst>
        </pc:spChg>
        <pc:spChg chg="mod">
          <ac:chgData name="瑛莉菜 羽田" userId="64c7e7a027abc1d1" providerId="LiveId" clId="{21FE6B14-B96A-4CB6-A925-96F0BC4A8FC8}" dt="2024-09-09T07:02:27.780" v="1" actId="14100"/>
          <ac:spMkLst>
            <pc:docMk/>
            <pc:sldMk cId="4010063240" sldId="375"/>
            <ac:spMk id="23" creationId="{00000000-0000-0000-0000-000000000000}"/>
          </ac:spMkLst>
        </pc:spChg>
        <pc:spChg chg="mod">
          <ac:chgData name="瑛莉菜 羽田" userId="64c7e7a027abc1d1" providerId="LiveId" clId="{21FE6B14-B96A-4CB6-A925-96F0BC4A8FC8}" dt="2024-09-09T07:04:30.391" v="18"/>
          <ac:spMkLst>
            <pc:docMk/>
            <pc:sldMk cId="4010063240" sldId="375"/>
            <ac:spMk id="65" creationId="{00000000-0000-0000-0000-000000000000}"/>
          </ac:spMkLst>
        </pc:spChg>
        <pc:picChg chg="del">
          <ac:chgData name="瑛莉菜 羽田" userId="64c7e7a027abc1d1" providerId="LiveId" clId="{21FE6B14-B96A-4CB6-A925-96F0BC4A8FC8}" dt="2024-09-09T07:02:45.185" v="4" actId="478"/>
          <ac:picMkLst>
            <pc:docMk/>
            <pc:sldMk cId="4010063240" sldId="375"/>
            <ac:picMk id="5" creationId="{2B5E1B57-EEC4-A120-0138-548E13DFA743}"/>
          </ac:picMkLst>
        </pc:picChg>
        <pc:picChg chg="add mod">
          <ac:chgData name="瑛莉菜 羽田" userId="64c7e7a027abc1d1" providerId="LiveId" clId="{21FE6B14-B96A-4CB6-A925-96F0BC4A8FC8}" dt="2024-09-09T07:03:03.388" v="8" actId="14100"/>
          <ac:picMkLst>
            <pc:docMk/>
            <pc:sldMk cId="4010063240" sldId="375"/>
            <ac:picMk id="6" creationId="{C734D507-5C8D-4A25-9CD4-13E2599C57C1}"/>
          </ac:picMkLst>
        </pc:picChg>
        <pc:picChg chg="del">
          <ac:chgData name="瑛莉菜 羽田" userId="64c7e7a027abc1d1" providerId="LiveId" clId="{21FE6B14-B96A-4CB6-A925-96F0BC4A8FC8}" dt="2024-09-09T07:03:00.617" v="7" actId="478"/>
          <ac:picMkLst>
            <pc:docMk/>
            <pc:sldMk cId="4010063240" sldId="375"/>
            <ac:picMk id="8" creationId="{A2C57D99-56BC-F846-22E6-4030606C49F6}"/>
          </ac:picMkLst>
        </pc:picChg>
        <pc:picChg chg="add mod">
          <ac:chgData name="瑛莉菜 羽田" userId="64c7e7a027abc1d1" providerId="LiveId" clId="{21FE6B14-B96A-4CB6-A925-96F0BC4A8FC8}" dt="2024-09-09T07:03:54.447" v="11" actId="1076"/>
          <ac:picMkLst>
            <pc:docMk/>
            <pc:sldMk cId="4010063240" sldId="375"/>
            <ac:picMk id="9" creationId="{CF087C5B-8D88-07B0-5967-CF97ED0F8B9C}"/>
          </ac:picMkLst>
        </pc:picChg>
        <pc:picChg chg="add mod">
          <ac:chgData name="瑛莉菜 羽田" userId="64c7e7a027abc1d1" providerId="LiveId" clId="{21FE6B14-B96A-4CB6-A925-96F0BC4A8FC8}" dt="2024-09-09T07:04:19.185" v="17" actId="14100"/>
          <ac:picMkLst>
            <pc:docMk/>
            <pc:sldMk cId="4010063240" sldId="375"/>
            <ac:picMk id="12" creationId="{3056FA51-DF9B-D331-8214-5C1CD668F162}"/>
          </ac:picMkLst>
        </pc:picChg>
        <pc:picChg chg="del">
          <ac:chgData name="瑛莉菜 羽田" userId="64c7e7a027abc1d1" providerId="LiveId" clId="{21FE6B14-B96A-4CB6-A925-96F0BC4A8FC8}" dt="2024-09-09T07:03:00.067" v="6" actId="478"/>
          <ac:picMkLst>
            <pc:docMk/>
            <pc:sldMk cId="4010063240" sldId="375"/>
            <ac:picMk id="13" creationId="{FCA7E192-1682-D25A-F57A-DE78627F0A05}"/>
          </ac:picMkLst>
        </pc:picChg>
      </pc:sldChg>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sldChg chg="addSp delSp modSp mod">
        <pc:chgData name="瑛莉菜 羽田" userId="64c7e7a027abc1d1" providerId="LiveId" clId="{696A7A12-37A2-4D0B-9D19-635D9ACAFCBC}" dt="2024-09-10T04:07:08.523" v="94" actId="1076"/>
        <pc:sldMkLst>
          <pc:docMk/>
          <pc:sldMk cId="4010063240" sldId="375"/>
        </pc:sldMkLst>
        <pc:spChg chg="mod">
          <ac:chgData name="瑛莉菜 羽田" userId="64c7e7a027abc1d1" providerId="LiveId" clId="{696A7A12-37A2-4D0B-9D19-635D9ACAFCBC}" dt="2024-09-10T04:03:19.461" v="53" actId="20577"/>
          <ac:spMkLst>
            <pc:docMk/>
            <pc:sldMk cId="4010063240" sldId="375"/>
            <ac:spMk id="2" creationId="{9C6C646A-4932-0ED0-0A88-228322997931}"/>
          </ac:spMkLst>
        </pc:spChg>
        <pc:spChg chg="mod">
          <ac:chgData name="瑛莉菜 羽田" userId="64c7e7a027abc1d1" providerId="LiveId" clId="{696A7A12-37A2-4D0B-9D19-635D9ACAFCBC}" dt="2024-09-10T04:03:37.269" v="60"/>
          <ac:spMkLst>
            <pc:docMk/>
            <pc:sldMk cId="4010063240" sldId="375"/>
            <ac:spMk id="10" creationId="{C3C3B70E-4FFF-B141-8B18-557D6A287CFD}"/>
          </ac:spMkLst>
        </pc:spChg>
        <pc:spChg chg="mod">
          <ac:chgData name="瑛莉菜 羽田" userId="64c7e7a027abc1d1" providerId="LiveId" clId="{696A7A12-37A2-4D0B-9D19-635D9ACAFCBC}" dt="2024-09-10T04:04:02.220" v="65"/>
          <ac:spMkLst>
            <pc:docMk/>
            <pc:sldMk cId="4010063240" sldId="375"/>
            <ac:spMk id="14" creationId="{4C1CE79F-7A8C-E943-C2CD-9B9D895545B4}"/>
          </ac:spMkLst>
        </pc:spChg>
        <pc:spChg chg="mod">
          <ac:chgData name="瑛莉菜 羽田" userId="64c7e7a027abc1d1" providerId="LiveId" clId="{696A7A12-37A2-4D0B-9D19-635D9ACAFCBC}" dt="2024-09-10T04:02:47.632" v="17" actId="20577"/>
          <ac:spMkLst>
            <pc:docMk/>
            <pc:sldMk cId="4010063240" sldId="375"/>
            <ac:spMk id="23" creationId="{00000000-0000-0000-0000-000000000000}"/>
          </ac:spMkLst>
        </pc:spChg>
        <pc:spChg chg="mod">
          <ac:chgData name="瑛莉菜 羽田" userId="64c7e7a027abc1d1" providerId="LiveId" clId="{696A7A12-37A2-4D0B-9D19-635D9ACAFCBC}" dt="2024-09-10T04:02:58.136" v="27"/>
          <ac:spMkLst>
            <pc:docMk/>
            <pc:sldMk cId="4010063240" sldId="375"/>
            <ac:spMk id="65" creationId="{00000000-0000-0000-0000-000000000000}"/>
          </ac:spMkLst>
        </pc:spChg>
        <pc:picChg chg="add mod">
          <ac:chgData name="瑛莉菜 羽田" userId="64c7e7a027abc1d1" providerId="LiveId" clId="{696A7A12-37A2-4D0B-9D19-635D9ACAFCBC}" dt="2024-09-10T04:05:11.581" v="71" actId="1076"/>
          <ac:picMkLst>
            <pc:docMk/>
            <pc:sldMk cId="4010063240" sldId="375"/>
            <ac:picMk id="5" creationId="{590DF18C-60AD-5074-FD4F-FC2EFE9A64A9}"/>
          </ac:picMkLst>
        </pc:picChg>
        <pc:picChg chg="del">
          <ac:chgData name="瑛莉菜 羽田" userId="64c7e7a027abc1d1" providerId="LiveId" clId="{696A7A12-37A2-4D0B-9D19-635D9ACAFCBC}" dt="2024-09-10T04:04:36.099" v="66" actId="478"/>
          <ac:picMkLst>
            <pc:docMk/>
            <pc:sldMk cId="4010063240" sldId="375"/>
            <ac:picMk id="6" creationId="{453431FC-76FD-7470-FE38-96BF94536095}"/>
          </ac:picMkLst>
        </pc:picChg>
        <pc:picChg chg="del">
          <ac:chgData name="瑛莉菜 羽田" userId="64c7e7a027abc1d1" providerId="LiveId" clId="{696A7A12-37A2-4D0B-9D19-635D9ACAFCBC}" dt="2024-09-10T04:04:36.944" v="67" actId="478"/>
          <ac:picMkLst>
            <pc:docMk/>
            <pc:sldMk cId="4010063240" sldId="375"/>
            <ac:picMk id="8" creationId="{1ACBB2EF-F990-E44E-1A44-93812A5CE6F0}"/>
          </ac:picMkLst>
        </pc:picChg>
        <pc:picChg chg="add mod">
          <ac:chgData name="瑛莉菜 羽田" userId="64c7e7a027abc1d1" providerId="LiveId" clId="{696A7A12-37A2-4D0B-9D19-635D9ACAFCBC}" dt="2024-09-10T04:05:51.824" v="77" actId="1076"/>
          <ac:picMkLst>
            <pc:docMk/>
            <pc:sldMk cId="4010063240" sldId="375"/>
            <ac:picMk id="9" creationId="{3B6B7E00-A94F-13B1-66EB-AF61C6F9FC51}"/>
          </ac:picMkLst>
        </pc:picChg>
        <pc:picChg chg="del">
          <ac:chgData name="瑛莉菜 羽田" userId="64c7e7a027abc1d1" providerId="LiveId" clId="{696A7A12-37A2-4D0B-9D19-635D9ACAFCBC}" dt="2024-09-10T04:04:37.352" v="68" actId="478"/>
          <ac:picMkLst>
            <pc:docMk/>
            <pc:sldMk cId="4010063240" sldId="375"/>
            <ac:picMk id="12" creationId="{3422C5F3-0559-C980-AB43-CAAFD6D34CEF}"/>
          </ac:picMkLst>
        </pc:picChg>
        <pc:picChg chg="add mod">
          <ac:chgData name="瑛莉菜 羽田" userId="64c7e7a027abc1d1" providerId="LiveId" clId="{696A7A12-37A2-4D0B-9D19-635D9ACAFCBC}" dt="2024-09-10T04:06:12.327" v="80" actId="1076"/>
          <ac:picMkLst>
            <pc:docMk/>
            <pc:sldMk cId="4010063240" sldId="375"/>
            <ac:picMk id="13" creationId="{623A6D8E-5634-A8D3-050C-F56356CC56E4}"/>
          </ac:picMkLst>
        </pc:picChg>
        <pc:picChg chg="add mod">
          <ac:chgData name="瑛莉菜 羽田" userId="64c7e7a027abc1d1" providerId="LiveId" clId="{696A7A12-37A2-4D0B-9D19-635D9ACAFCBC}" dt="2024-09-10T04:06:32.707" v="83" actId="1076"/>
          <ac:picMkLst>
            <pc:docMk/>
            <pc:sldMk cId="4010063240" sldId="375"/>
            <ac:picMk id="22" creationId="{89BDE911-6F4C-304E-B266-97730E42D05A}"/>
          </ac:picMkLst>
        </pc:picChg>
        <pc:picChg chg="add mod">
          <ac:chgData name="瑛莉菜 羽田" userId="64c7e7a027abc1d1" providerId="LiveId" clId="{696A7A12-37A2-4D0B-9D19-635D9ACAFCBC}" dt="2024-09-10T04:06:58.409" v="91" actId="1076"/>
          <ac:picMkLst>
            <pc:docMk/>
            <pc:sldMk cId="4010063240" sldId="375"/>
            <ac:picMk id="26" creationId="{DBCD66AD-6D93-500D-F844-EAA8225AA443}"/>
          </ac:picMkLst>
        </pc:picChg>
        <pc:picChg chg="add mod">
          <ac:chgData name="瑛莉菜 羽田" userId="64c7e7a027abc1d1" providerId="LiveId" clId="{696A7A12-37A2-4D0B-9D19-635D9ACAFCBC}" dt="2024-09-10T04:07:08.523" v="94" actId="1076"/>
          <ac:picMkLst>
            <pc:docMk/>
            <pc:sldMk cId="4010063240" sldId="375"/>
            <ac:picMk id="28" creationId="{8450B1BC-9402-EDC1-DCD9-22863DA28041}"/>
          </ac:picMkLst>
        </pc:picChg>
      </pc:sldChg>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sldChg chg="addSp delSp modSp mod">
        <pc:chgData name="瑛莉菜 羽田" userId="64c7e7a027abc1d1" providerId="LiveId" clId="{FE3421C4-9961-444B-90A4-CF8F625564DB}" dt="2024-09-10T04:14:07.746" v="64" actId="1076"/>
        <pc:sldMkLst>
          <pc:docMk/>
          <pc:sldMk cId="4010063240" sldId="375"/>
        </pc:sldMkLst>
        <pc:spChg chg="mod">
          <ac:chgData name="瑛莉菜 羽田" userId="64c7e7a027abc1d1" providerId="LiveId" clId="{FE3421C4-9961-444B-90A4-CF8F625564DB}" dt="2024-09-10T04:10:56.018" v="36" actId="20577"/>
          <ac:spMkLst>
            <pc:docMk/>
            <pc:sldMk cId="4010063240" sldId="375"/>
            <ac:spMk id="2" creationId="{9C6C646A-4932-0ED0-0A88-228322997931}"/>
          </ac:spMkLst>
        </pc:spChg>
        <pc:spChg chg="mod">
          <ac:chgData name="瑛莉菜 羽田" userId="64c7e7a027abc1d1" providerId="LiveId" clId="{FE3421C4-9961-444B-90A4-CF8F625564DB}" dt="2024-09-10T04:11:24.837" v="45"/>
          <ac:spMkLst>
            <pc:docMk/>
            <pc:sldMk cId="4010063240" sldId="375"/>
            <ac:spMk id="14" creationId="{4C1CE79F-7A8C-E943-C2CD-9B9D895545B4}"/>
          </ac:spMkLst>
        </pc:spChg>
        <pc:spChg chg="mod">
          <ac:chgData name="瑛莉菜 羽田" userId="64c7e7a027abc1d1" providerId="LiveId" clId="{FE3421C4-9961-444B-90A4-CF8F625564DB}" dt="2024-09-10T04:10:26.798" v="0"/>
          <ac:spMkLst>
            <pc:docMk/>
            <pc:sldMk cId="4010063240" sldId="375"/>
            <ac:spMk id="23" creationId="{00000000-0000-0000-0000-000000000000}"/>
          </ac:spMkLst>
        </pc:spChg>
        <pc:spChg chg="mod">
          <ac:chgData name="瑛莉菜 羽田" userId="64c7e7a027abc1d1" providerId="LiveId" clId="{FE3421C4-9961-444B-90A4-CF8F625564DB}" dt="2024-09-10T04:10:35.844" v="10"/>
          <ac:spMkLst>
            <pc:docMk/>
            <pc:sldMk cId="4010063240" sldId="375"/>
            <ac:spMk id="65" creationId="{00000000-0000-0000-0000-000000000000}"/>
          </ac:spMkLst>
        </pc:spChg>
        <pc:picChg chg="del">
          <ac:chgData name="瑛莉菜 羽田" userId="64c7e7a027abc1d1" providerId="LiveId" clId="{FE3421C4-9961-444B-90A4-CF8F625564DB}" dt="2024-09-10T04:11:00.316" v="37" actId="478"/>
          <ac:picMkLst>
            <pc:docMk/>
            <pc:sldMk cId="4010063240" sldId="375"/>
            <ac:picMk id="5" creationId="{590DF18C-60AD-5074-FD4F-FC2EFE9A64A9}"/>
          </ac:picMkLst>
        </pc:picChg>
        <pc:picChg chg="add mod">
          <ac:chgData name="瑛莉菜 羽田" userId="64c7e7a027abc1d1" providerId="LiveId" clId="{FE3421C4-9961-444B-90A4-CF8F625564DB}" dt="2024-09-10T04:11:58.909" v="48" actId="1076"/>
          <ac:picMkLst>
            <pc:docMk/>
            <pc:sldMk cId="4010063240" sldId="375"/>
            <ac:picMk id="6" creationId="{1797DA81-3D82-6A5B-2B19-D355AA75B976}"/>
          </ac:picMkLst>
        </pc:picChg>
        <pc:picChg chg="add mod">
          <ac:chgData name="瑛莉菜 羽田" userId="64c7e7a027abc1d1" providerId="LiveId" clId="{FE3421C4-9961-444B-90A4-CF8F625564DB}" dt="2024-09-10T04:12:36.417" v="53" actId="1076"/>
          <ac:picMkLst>
            <pc:docMk/>
            <pc:sldMk cId="4010063240" sldId="375"/>
            <ac:picMk id="8" creationId="{38DDABF0-F3A7-E943-FA1F-2DE90D51519B}"/>
          </ac:picMkLst>
        </pc:picChg>
        <pc:picChg chg="del">
          <ac:chgData name="瑛莉菜 羽田" userId="64c7e7a027abc1d1" providerId="LiveId" clId="{FE3421C4-9961-444B-90A4-CF8F625564DB}" dt="2024-09-10T04:11:00.968" v="38" actId="478"/>
          <ac:picMkLst>
            <pc:docMk/>
            <pc:sldMk cId="4010063240" sldId="375"/>
            <ac:picMk id="9" creationId="{3B6B7E00-A94F-13B1-66EB-AF61C6F9FC51}"/>
          </ac:picMkLst>
        </pc:picChg>
        <pc:picChg chg="add mod">
          <ac:chgData name="瑛莉菜 羽田" userId="64c7e7a027abc1d1" providerId="LiveId" clId="{FE3421C4-9961-444B-90A4-CF8F625564DB}" dt="2024-09-10T04:13:25.057" v="57" actId="1076"/>
          <ac:picMkLst>
            <pc:docMk/>
            <pc:sldMk cId="4010063240" sldId="375"/>
            <ac:picMk id="12" creationId="{F446EAC8-09C6-CBD3-8BA7-6040AE5EFDE8}"/>
          </ac:picMkLst>
        </pc:picChg>
        <pc:picChg chg="del">
          <ac:chgData name="瑛莉菜 羽田" userId="64c7e7a027abc1d1" providerId="LiveId" clId="{FE3421C4-9961-444B-90A4-CF8F625564DB}" dt="2024-09-10T04:11:01.856" v="39" actId="478"/>
          <ac:picMkLst>
            <pc:docMk/>
            <pc:sldMk cId="4010063240" sldId="375"/>
            <ac:picMk id="13" creationId="{623A6D8E-5634-A8D3-050C-F56356CC56E4}"/>
          </ac:picMkLst>
        </pc:picChg>
        <pc:picChg chg="del">
          <ac:chgData name="瑛莉菜 羽田" userId="64c7e7a027abc1d1" providerId="LiveId" clId="{FE3421C4-9961-444B-90A4-CF8F625564DB}" dt="2024-09-10T04:11:02.356" v="40" actId="478"/>
          <ac:picMkLst>
            <pc:docMk/>
            <pc:sldMk cId="4010063240" sldId="375"/>
            <ac:picMk id="22" creationId="{89BDE911-6F4C-304E-B266-97730E42D05A}"/>
          </ac:picMkLst>
        </pc:picChg>
        <pc:picChg chg="add mod">
          <ac:chgData name="瑛莉菜 羽田" userId="64c7e7a027abc1d1" providerId="LiveId" clId="{FE3421C4-9961-444B-90A4-CF8F625564DB}" dt="2024-09-10T04:14:07.746" v="64" actId="1076"/>
          <ac:picMkLst>
            <pc:docMk/>
            <pc:sldMk cId="4010063240" sldId="375"/>
            <ac:picMk id="25" creationId="{C652E8B4-A85F-78DB-B829-E508C0ABFB50}"/>
          </ac:picMkLst>
        </pc:picChg>
      </pc:sldChg>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sldChg chg="addSp delSp modSp mod">
        <pc:chgData name="瑛莉菜 羽田" userId="64c7e7a027abc1d1" providerId="LiveId" clId="{DD5A2BC6-49D1-433C-A87F-ADC0EA6664C5}" dt="2024-09-10T07:10:32.870" v="50" actId="1076"/>
        <pc:sldMkLst>
          <pc:docMk/>
          <pc:sldMk cId="4010063240" sldId="375"/>
        </pc:sldMkLst>
        <pc:spChg chg="mod">
          <ac:chgData name="瑛莉菜 羽田" userId="64c7e7a027abc1d1" providerId="LiveId" clId="{DD5A2BC6-49D1-433C-A87F-ADC0EA6664C5}" dt="2024-09-10T07:02:54.300" v="22"/>
          <ac:spMkLst>
            <pc:docMk/>
            <pc:sldMk cId="4010063240" sldId="375"/>
            <ac:spMk id="2" creationId="{9C6C646A-4932-0ED0-0A88-228322997931}"/>
          </ac:spMkLst>
        </pc:spChg>
        <pc:spChg chg="mod">
          <ac:chgData name="瑛莉菜 羽田" userId="64c7e7a027abc1d1" providerId="LiveId" clId="{DD5A2BC6-49D1-433C-A87F-ADC0EA6664C5}" dt="2024-09-10T07:03:19.627" v="31"/>
          <ac:spMkLst>
            <pc:docMk/>
            <pc:sldMk cId="4010063240" sldId="375"/>
            <ac:spMk id="14" creationId="{4C1CE79F-7A8C-E943-C2CD-9B9D895545B4}"/>
          </ac:spMkLst>
        </pc:spChg>
        <pc:spChg chg="mod">
          <ac:chgData name="瑛莉菜 羽田" userId="64c7e7a027abc1d1" providerId="LiveId" clId="{DD5A2BC6-49D1-433C-A87F-ADC0EA6664C5}" dt="2024-09-10T07:02:31.354" v="11" actId="20577"/>
          <ac:spMkLst>
            <pc:docMk/>
            <pc:sldMk cId="4010063240" sldId="375"/>
            <ac:spMk id="23" creationId="{00000000-0000-0000-0000-000000000000}"/>
          </ac:spMkLst>
        </pc:spChg>
        <pc:spChg chg="mod">
          <ac:chgData name="瑛莉菜 羽田" userId="64c7e7a027abc1d1" providerId="LiveId" clId="{DD5A2BC6-49D1-433C-A87F-ADC0EA6664C5}" dt="2024-09-10T07:02:40.085" v="21"/>
          <ac:spMkLst>
            <pc:docMk/>
            <pc:sldMk cId="4010063240" sldId="375"/>
            <ac:spMk id="65" creationId="{00000000-0000-0000-0000-000000000000}"/>
          </ac:spMkLst>
        </pc:spChg>
        <pc:picChg chg="del">
          <ac:chgData name="瑛莉菜 羽田" userId="64c7e7a027abc1d1" providerId="LiveId" clId="{DD5A2BC6-49D1-433C-A87F-ADC0EA6664C5}" dt="2024-09-10T07:03:21.871" v="32" actId="478"/>
          <ac:picMkLst>
            <pc:docMk/>
            <pc:sldMk cId="4010063240" sldId="375"/>
            <ac:picMk id="5" creationId="{653B396E-6374-A64E-AF06-09FF47F107EC}"/>
          </ac:picMkLst>
        </pc:picChg>
        <pc:picChg chg="add mod">
          <ac:chgData name="瑛莉菜 羽田" userId="64c7e7a027abc1d1" providerId="LiveId" clId="{DD5A2BC6-49D1-433C-A87F-ADC0EA6664C5}" dt="2024-09-10T07:08:04.303" v="39" actId="1076"/>
          <ac:picMkLst>
            <pc:docMk/>
            <pc:sldMk cId="4010063240" sldId="375"/>
            <ac:picMk id="6" creationId="{06754D73-E7C9-D965-72F1-DCB6482AFBD2}"/>
          </ac:picMkLst>
        </pc:picChg>
        <pc:picChg chg="add mod">
          <ac:chgData name="瑛莉菜 羽田" userId="64c7e7a027abc1d1" providerId="LiveId" clId="{DD5A2BC6-49D1-433C-A87F-ADC0EA6664C5}" dt="2024-09-10T07:10:32.870" v="50" actId="1076"/>
          <ac:picMkLst>
            <pc:docMk/>
            <pc:sldMk cId="4010063240" sldId="375"/>
            <ac:picMk id="8" creationId="{0554FEAB-AB8F-66E7-7273-6DAACFF4DBC9}"/>
          </ac:picMkLst>
        </pc:picChg>
        <pc:picChg chg="del">
          <ac:chgData name="瑛莉菜 羽田" userId="64c7e7a027abc1d1" providerId="LiveId" clId="{DD5A2BC6-49D1-433C-A87F-ADC0EA6664C5}" dt="2024-09-10T07:03:22.828" v="34" actId="478"/>
          <ac:picMkLst>
            <pc:docMk/>
            <pc:sldMk cId="4010063240" sldId="375"/>
            <ac:picMk id="9" creationId="{72466270-D63B-32B2-8902-CC41DAB71878}"/>
          </ac:picMkLst>
        </pc:picChg>
        <pc:picChg chg="del">
          <ac:chgData name="瑛莉菜 羽田" userId="64c7e7a027abc1d1" providerId="LiveId" clId="{DD5A2BC6-49D1-433C-A87F-ADC0EA6664C5}" dt="2024-09-10T07:03:22.447" v="33" actId="478"/>
          <ac:picMkLst>
            <pc:docMk/>
            <pc:sldMk cId="4010063240" sldId="375"/>
            <ac:picMk id="13" creationId="{3DA25B7B-7798-E6E3-F252-6ACA663D4A79}"/>
          </ac:picMkLst>
        </pc:picChg>
        <pc:picChg chg="add mod">
          <ac:chgData name="瑛莉菜 羽田" userId="64c7e7a027abc1d1" providerId="LiveId" clId="{DD5A2BC6-49D1-433C-A87F-ADC0EA6664C5}" dt="2024-09-10T07:08:57.228" v="49" actId="1076"/>
          <ac:picMkLst>
            <pc:docMk/>
            <pc:sldMk cId="4010063240" sldId="375"/>
            <ac:picMk id="15" creationId="{164FECD2-CD97-E05D-B555-6818778F8E0D}"/>
          </ac:picMkLst>
        </pc:picChg>
      </pc:sldChg>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sldChg chg="addSp delSp modSp mod">
        <pc:chgData name="瑛莉菜 羽田" userId="64c7e7a027abc1d1" providerId="LiveId" clId="{8B265927-418E-4F62-ADE7-A1873C1A518A}" dt="2024-09-10T06:50:20.487" v="27" actId="1076"/>
        <pc:sldMkLst>
          <pc:docMk/>
          <pc:sldMk cId="4010063240" sldId="375"/>
        </pc:sldMkLst>
        <pc:spChg chg="mod">
          <ac:chgData name="瑛莉菜 羽田" userId="64c7e7a027abc1d1" providerId="LiveId" clId="{8B265927-418E-4F62-ADE7-A1873C1A518A}" dt="2024-09-10T06:48:01.937" v="3"/>
          <ac:spMkLst>
            <pc:docMk/>
            <pc:sldMk cId="4010063240" sldId="375"/>
            <ac:spMk id="2" creationId="{9C6C646A-4932-0ED0-0A88-228322997931}"/>
          </ac:spMkLst>
        </pc:spChg>
        <pc:spChg chg="mod">
          <ac:chgData name="瑛莉菜 羽田" userId="64c7e7a027abc1d1" providerId="LiveId" clId="{8B265927-418E-4F62-ADE7-A1873C1A518A}" dt="2024-09-10T06:47:51.565" v="2"/>
          <ac:spMkLst>
            <pc:docMk/>
            <pc:sldMk cId="4010063240" sldId="375"/>
            <ac:spMk id="10" creationId="{C3C3B70E-4FFF-B141-8B18-557D6A287CFD}"/>
          </ac:spMkLst>
        </pc:spChg>
        <pc:spChg chg="mod">
          <ac:chgData name="瑛莉菜 羽田" userId="64c7e7a027abc1d1" providerId="LiveId" clId="{8B265927-418E-4F62-ADE7-A1873C1A518A}" dt="2024-09-10T06:48:23.625" v="8"/>
          <ac:spMkLst>
            <pc:docMk/>
            <pc:sldMk cId="4010063240" sldId="375"/>
            <ac:spMk id="14" creationId="{4C1CE79F-7A8C-E943-C2CD-9B9D895545B4}"/>
          </ac:spMkLst>
        </pc:spChg>
        <pc:spChg chg="mod">
          <ac:chgData name="瑛莉菜 羽田" userId="64c7e7a027abc1d1" providerId="LiveId" clId="{8B265927-418E-4F62-ADE7-A1873C1A518A}" dt="2024-09-10T06:47:37.914" v="0"/>
          <ac:spMkLst>
            <pc:docMk/>
            <pc:sldMk cId="4010063240" sldId="375"/>
            <ac:spMk id="23" creationId="{00000000-0000-0000-0000-000000000000}"/>
          </ac:spMkLst>
        </pc:spChg>
        <pc:spChg chg="mod">
          <ac:chgData name="瑛莉菜 羽田" userId="64c7e7a027abc1d1" providerId="LiveId" clId="{8B265927-418E-4F62-ADE7-A1873C1A518A}" dt="2024-09-10T06:47:45.085" v="1"/>
          <ac:spMkLst>
            <pc:docMk/>
            <pc:sldMk cId="4010063240" sldId="375"/>
            <ac:spMk id="65" creationId="{00000000-0000-0000-0000-000000000000}"/>
          </ac:spMkLst>
        </pc:spChg>
        <pc:picChg chg="add mod">
          <ac:chgData name="瑛莉菜 羽田" userId="64c7e7a027abc1d1" providerId="LiveId" clId="{8B265927-418E-4F62-ADE7-A1873C1A518A}" dt="2024-09-10T06:48:46.317" v="15" actId="1076"/>
          <ac:picMkLst>
            <pc:docMk/>
            <pc:sldMk cId="4010063240" sldId="375"/>
            <ac:picMk id="5" creationId="{653B396E-6374-A64E-AF06-09FF47F107EC}"/>
          </ac:picMkLst>
        </pc:picChg>
        <pc:picChg chg="del">
          <ac:chgData name="瑛莉菜 羽田" userId="64c7e7a027abc1d1" providerId="LiveId" clId="{8B265927-418E-4F62-ADE7-A1873C1A518A}" dt="2024-09-10T06:48:25.662" v="9" actId="478"/>
          <ac:picMkLst>
            <pc:docMk/>
            <pc:sldMk cId="4010063240" sldId="375"/>
            <ac:picMk id="6" creationId="{E4777239-5F79-CCC7-F963-B95F3476F3A7}"/>
          </ac:picMkLst>
        </pc:picChg>
        <pc:picChg chg="del">
          <ac:chgData name="瑛莉菜 羽田" userId="64c7e7a027abc1d1" providerId="LiveId" clId="{8B265927-418E-4F62-ADE7-A1873C1A518A}" dt="2024-09-10T06:48:26.130" v="10" actId="478"/>
          <ac:picMkLst>
            <pc:docMk/>
            <pc:sldMk cId="4010063240" sldId="375"/>
            <ac:picMk id="8" creationId="{7330FDE7-5565-43D9-B5D9-D070F22A2272}"/>
          </ac:picMkLst>
        </pc:picChg>
        <pc:picChg chg="add mod">
          <ac:chgData name="瑛莉菜 羽田" userId="64c7e7a027abc1d1" providerId="LiveId" clId="{8B265927-418E-4F62-ADE7-A1873C1A518A}" dt="2024-09-10T06:49:07.367" v="20" actId="1076"/>
          <ac:picMkLst>
            <pc:docMk/>
            <pc:sldMk cId="4010063240" sldId="375"/>
            <ac:picMk id="9" creationId="{72466270-D63B-32B2-8902-CC41DAB71878}"/>
          </ac:picMkLst>
        </pc:picChg>
        <pc:picChg chg="add mod">
          <ac:chgData name="瑛莉菜 羽田" userId="64c7e7a027abc1d1" providerId="LiveId" clId="{8B265927-418E-4F62-ADE7-A1873C1A518A}" dt="2024-09-10T06:50:20.487" v="27" actId="1076"/>
          <ac:picMkLst>
            <pc:docMk/>
            <pc:sldMk cId="4010063240" sldId="375"/>
            <ac:picMk id="13" creationId="{3DA25B7B-7798-E6E3-F252-6ACA663D4A79}"/>
          </ac:picMkLst>
        </pc:picChg>
      </pc:sldChg>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sldChg chg="addSp delSp modSp mod">
        <pc:chgData name="瑛莉菜 羽田" userId="64c7e7a027abc1d1" providerId="LiveId" clId="{B6CCDA03-71C1-412F-ABC3-4A4B5133D57E}" dt="2024-09-09T07:37:06.897" v="50" actId="1076"/>
        <pc:sldMkLst>
          <pc:docMk/>
          <pc:sldMk cId="4010063240" sldId="375"/>
        </pc:sldMkLst>
        <pc:spChg chg="mod">
          <ac:chgData name="瑛莉菜 羽田" userId="64c7e7a027abc1d1" providerId="LiveId" clId="{B6CCDA03-71C1-412F-ABC3-4A4B5133D57E}" dt="2024-09-09T07:35:27.856" v="26" actId="20577"/>
          <ac:spMkLst>
            <pc:docMk/>
            <pc:sldMk cId="4010063240" sldId="375"/>
            <ac:spMk id="2" creationId="{9C6C646A-4932-0ED0-0A88-228322997931}"/>
          </ac:spMkLst>
        </pc:spChg>
        <pc:spChg chg="mod">
          <ac:chgData name="瑛莉菜 羽田" userId="64c7e7a027abc1d1" providerId="LiveId" clId="{B6CCDA03-71C1-412F-ABC3-4A4B5133D57E}" dt="2024-09-09T07:35:46.864" v="33" actId="20577"/>
          <ac:spMkLst>
            <pc:docMk/>
            <pc:sldMk cId="4010063240" sldId="375"/>
            <ac:spMk id="14" creationId="{4C1CE79F-7A8C-E943-C2CD-9B9D895545B4}"/>
          </ac:spMkLst>
        </pc:spChg>
        <pc:spChg chg="mod">
          <ac:chgData name="瑛莉菜 羽田" userId="64c7e7a027abc1d1" providerId="LiveId" clId="{B6CCDA03-71C1-412F-ABC3-4A4B5133D57E}" dt="2024-09-09T07:34:48.985" v="0"/>
          <ac:spMkLst>
            <pc:docMk/>
            <pc:sldMk cId="4010063240" sldId="375"/>
            <ac:spMk id="23" creationId="{00000000-0000-0000-0000-000000000000}"/>
          </ac:spMkLst>
        </pc:spChg>
        <pc:spChg chg="mod">
          <ac:chgData name="瑛莉菜 羽田" userId="64c7e7a027abc1d1" providerId="LiveId" clId="{B6CCDA03-71C1-412F-ABC3-4A4B5133D57E}" dt="2024-09-09T07:35:00.415" v="1"/>
          <ac:spMkLst>
            <pc:docMk/>
            <pc:sldMk cId="4010063240" sldId="375"/>
            <ac:spMk id="65" creationId="{00000000-0000-0000-0000-000000000000}"/>
          </ac:spMkLst>
        </pc:spChg>
        <pc:picChg chg="add mod">
          <ac:chgData name="瑛莉菜 羽田" userId="64c7e7a027abc1d1" providerId="LiveId" clId="{B6CCDA03-71C1-412F-ABC3-4A4B5133D57E}" dt="2024-09-09T07:36:17.789" v="38" actId="1076"/>
          <ac:picMkLst>
            <pc:docMk/>
            <pc:sldMk cId="4010063240" sldId="375"/>
            <ac:picMk id="5" creationId="{695C7DD8-8CDE-194F-0A50-65CF1FE049A9}"/>
          </ac:picMkLst>
        </pc:picChg>
        <pc:picChg chg="del">
          <ac:chgData name="瑛莉菜 羽田" userId="64c7e7a027abc1d1" providerId="LiveId" clId="{B6CCDA03-71C1-412F-ABC3-4A4B5133D57E}" dt="2024-09-09T07:36:14.862" v="37" actId="478"/>
          <ac:picMkLst>
            <pc:docMk/>
            <pc:sldMk cId="4010063240" sldId="375"/>
            <ac:picMk id="6" creationId="{6ED04487-DF8F-2197-D1DA-54F4A1AA1BA4}"/>
          </ac:picMkLst>
        </pc:picChg>
        <pc:picChg chg="del">
          <ac:chgData name="瑛莉菜 羽田" userId="64c7e7a027abc1d1" providerId="LiveId" clId="{B6CCDA03-71C1-412F-ABC3-4A4B5133D57E}" dt="2024-09-09T07:36:18.842" v="39" actId="478"/>
          <ac:picMkLst>
            <pc:docMk/>
            <pc:sldMk cId="4010063240" sldId="375"/>
            <ac:picMk id="8" creationId="{C15C8F57-E246-8FB3-990D-168183FAFD61}"/>
          </ac:picMkLst>
        </pc:picChg>
        <pc:picChg chg="add mod">
          <ac:chgData name="瑛莉菜 羽田" userId="64c7e7a027abc1d1" providerId="LiveId" clId="{B6CCDA03-71C1-412F-ABC3-4A4B5133D57E}" dt="2024-09-09T07:37:03.687" v="48" actId="14100"/>
          <ac:picMkLst>
            <pc:docMk/>
            <pc:sldMk cId="4010063240" sldId="375"/>
            <ac:picMk id="9" creationId="{841D5187-ECE4-6A97-AEB5-640688B29174}"/>
          </ac:picMkLst>
        </pc:picChg>
        <pc:picChg chg="del">
          <ac:chgData name="瑛莉菜 羽田" userId="64c7e7a027abc1d1" providerId="LiveId" clId="{B6CCDA03-71C1-412F-ABC3-4A4B5133D57E}" dt="2024-09-09T07:36:19.331" v="40" actId="478"/>
          <ac:picMkLst>
            <pc:docMk/>
            <pc:sldMk cId="4010063240" sldId="375"/>
            <ac:picMk id="11" creationId="{6DAF6D4A-E789-D4ED-6D56-865B3686CDC2}"/>
          </ac:picMkLst>
        </pc:picChg>
        <pc:picChg chg="add mod">
          <ac:chgData name="瑛莉菜 羽田" userId="64c7e7a027abc1d1" providerId="LiveId" clId="{B6CCDA03-71C1-412F-ABC3-4A4B5133D57E}" dt="2024-09-09T07:37:06.897" v="50" actId="1076"/>
          <ac:picMkLst>
            <pc:docMk/>
            <pc:sldMk cId="4010063240" sldId="375"/>
            <ac:picMk id="13" creationId="{98EA3F65-0DCD-953B-6A0A-B9C228C02148}"/>
          </ac:picMkLst>
        </pc:picChg>
      </pc:sldChg>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sldChg chg="addSp delSp modSp mod">
        <pc:chgData name="瑛莉菜 羽田" userId="64c7e7a027abc1d1" providerId="LiveId" clId="{7E633150-A401-4645-8D8F-DED9D6E953C8}" dt="2024-09-09T06:37:23.195" v="81"/>
        <pc:sldMkLst>
          <pc:docMk/>
          <pc:sldMk cId="4010063240" sldId="375"/>
        </pc:sldMkLst>
        <pc:spChg chg="mod">
          <ac:chgData name="瑛莉菜 羽田" userId="64c7e7a027abc1d1" providerId="LiveId" clId="{7E633150-A401-4645-8D8F-DED9D6E953C8}" dt="2024-09-09T06:36:19.827" v="69" actId="20577"/>
          <ac:spMkLst>
            <pc:docMk/>
            <pc:sldMk cId="4010063240" sldId="375"/>
            <ac:spMk id="2" creationId="{9C6C646A-4932-0ED0-0A88-228322997931}"/>
          </ac:spMkLst>
        </pc:spChg>
        <pc:spChg chg="mod">
          <ac:chgData name="瑛莉菜 羽田" userId="64c7e7a027abc1d1" providerId="LiveId" clId="{7E633150-A401-4645-8D8F-DED9D6E953C8}" dt="2024-09-09T06:37:23.195" v="81"/>
          <ac:spMkLst>
            <pc:docMk/>
            <pc:sldMk cId="4010063240" sldId="375"/>
            <ac:spMk id="14" creationId="{4C1CE79F-7A8C-E943-C2CD-9B9D895545B4}"/>
          </ac:spMkLst>
        </pc:spChg>
        <pc:spChg chg="mod">
          <ac:chgData name="瑛莉菜 羽田" userId="64c7e7a027abc1d1" providerId="LiveId" clId="{7E633150-A401-4645-8D8F-DED9D6E953C8}" dt="2024-09-09T06:33:05.600" v="19" actId="20577"/>
          <ac:spMkLst>
            <pc:docMk/>
            <pc:sldMk cId="4010063240" sldId="375"/>
            <ac:spMk id="23" creationId="{00000000-0000-0000-0000-000000000000}"/>
          </ac:spMkLst>
        </pc:spChg>
        <pc:spChg chg="mod">
          <ac:chgData name="瑛莉菜 羽田" userId="64c7e7a027abc1d1" providerId="LiveId" clId="{7E633150-A401-4645-8D8F-DED9D6E953C8}" dt="2024-09-09T06:36:56.416" v="79"/>
          <ac:spMkLst>
            <pc:docMk/>
            <pc:sldMk cId="4010063240" sldId="375"/>
            <ac:spMk id="65" creationId="{00000000-0000-0000-0000-000000000000}"/>
          </ac:spMkLst>
        </pc:spChg>
        <pc:picChg chg="del">
          <ac:chgData name="瑛莉菜 羽田" userId="64c7e7a027abc1d1" providerId="LiveId" clId="{7E633150-A401-4645-8D8F-DED9D6E953C8}" dt="2024-09-09T06:33:52.126" v="23" actId="478"/>
          <ac:picMkLst>
            <pc:docMk/>
            <pc:sldMk cId="4010063240" sldId="375"/>
            <ac:picMk id="5" creationId="{ECC44B30-6B14-8C0A-C875-FF7269D9DD0E}"/>
          </ac:picMkLst>
        </pc:picChg>
        <pc:picChg chg="add mod">
          <ac:chgData name="瑛莉菜 羽田" userId="64c7e7a027abc1d1" providerId="LiveId" clId="{7E633150-A401-4645-8D8F-DED9D6E953C8}" dt="2024-09-09T06:33:57.752" v="24" actId="14100"/>
          <ac:picMkLst>
            <pc:docMk/>
            <pc:sldMk cId="4010063240" sldId="375"/>
            <ac:picMk id="6" creationId="{A359B2E0-F5F4-DB0C-EDA4-E24DD73A9959}"/>
          </ac:picMkLst>
        </pc:picChg>
        <pc:picChg chg="del">
          <ac:chgData name="瑛莉菜 羽田" userId="64c7e7a027abc1d1" providerId="LiveId" clId="{7E633150-A401-4645-8D8F-DED9D6E953C8}" dt="2024-09-09T06:34:21.414" v="29" actId="478"/>
          <ac:picMkLst>
            <pc:docMk/>
            <pc:sldMk cId="4010063240" sldId="375"/>
            <ac:picMk id="8" creationId="{309664C9-FA8A-3CFB-649A-C558E60276DE}"/>
          </ac:picMkLst>
        </pc:picChg>
        <pc:picChg chg="add mod">
          <ac:chgData name="瑛莉菜 羽田" userId="64c7e7a027abc1d1" providerId="LiveId" clId="{7E633150-A401-4645-8D8F-DED9D6E953C8}" dt="2024-09-09T06:35:05.034" v="41" actId="14100"/>
          <ac:picMkLst>
            <pc:docMk/>
            <pc:sldMk cId="4010063240" sldId="375"/>
            <ac:picMk id="9" creationId="{2F8A1978-F973-D960-2581-90F8FFD3DA56}"/>
          </ac:picMkLst>
        </pc:picChg>
        <pc:picChg chg="add mod">
          <ac:chgData name="瑛莉菜 羽田" userId="64c7e7a027abc1d1" providerId="LiveId" clId="{7E633150-A401-4645-8D8F-DED9D6E953C8}" dt="2024-09-09T06:34:59.134" v="40" actId="688"/>
          <ac:picMkLst>
            <pc:docMk/>
            <pc:sldMk cId="4010063240" sldId="375"/>
            <ac:picMk id="12" creationId="{967B19F9-754D-AA49-2910-A9E2FC8E7AD1}"/>
          </ac:picMkLst>
        </pc:picChg>
        <pc:picChg chg="del">
          <ac:chgData name="瑛莉菜 羽田" userId="64c7e7a027abc1d1" providerId="LiveId" clId="{7E633150-A401-4645-8D8F-DED9D6E953C8}" dt="2024-09-09T06:34:20.816" v="28" actId="478"/>
          <ac:picMkLst>
            <pc:docMk/>
            <pc:sldMk cId="4010063240" sldId="375"/>
            <ac:picMk id="16" creationId="{23DC3A5C-4E91-D645-11A3-CECA71D30C9E}"/>
          </ac:picMkLst>
        </pc:picChg>
      </pc:sldChg>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sldChg chg="addSp delSp modSp mod">
        <pc:chgData name="瑛莉菜 羽田" userId="64c7e7a027abc1d1" providerId="LiveId" clId="{1CB72BC7-E91A-4A99-BA59-32D1EB7024BC}" dt="2024-09-10T02:30:11.977" v="115" actId="1076"/>
        <pc:sldMkLst>
          <pc:docMk/>
          <pc:sldMk cId="4010063240" sldId="375"/>
        </pc:sldMkLst>
        <pc:spChg chg="mod">
          <ac:chgData name="瑛莉菜 羽田" userId="64c7e7a027abc1d1" providerId="LiveId" clId="{1CB72BC7-E91A-4A99-BA59-32D1EB7024BC}" dt="2024-09-10T02:27:53.403" v="91" actId="20577"/>
          <ac:spMkLst>
            <pc:docMk/>
            <pc:sldMk cId="4010063240" sldId="375"/>
            <ac:spMk id="2" creationId="{9C6C646A-4932-0ED0-0A88-228322997931}"/>
          </ac:spMkLst>
        </pc:spChg>
        <pc:spChg chg="mod">
          <ac:chgData name="瑛莉菜 羽田" userId="64c7e7a027abc1d1" providerId="LiveId" clId="{1CB72BC7-E91A-4A99-BA59-32D1EB7024BC}" dt="2024-09-10T02:27:27.867" v="25"/>
          <ac:spMkLst>
            <pc:docMk/>
            <pc:sldMk cId="4010063240" sldId="375"/>
            <ac:spMk id="10" creationId="{C3C3B70E-4FFF-B141-8B18-557D6A287CFD}"/>
          </ac:spMkLst>
        </pc:spChg>
        <pc:spChg chg="mod">
          <ac:chgData name="瑛莉菜 羽田" userId="64c7e7a027abc1d1" providerId="LiveId" clId="{1CB72BC7-E91A-4A99-BA59-32D1EB7024BC}" dt="2024-09-10T02:28:32.120" v="95"/>
          <ac:spMkLst>
            <pc:docMk/>
            <pc:sldMk cId="4010063240" sldId="375"/>
            <ac:spMk id="14" creationId="{4C1CE79F-7A8C-E943-C2CD-9B9D895545B4}"/>
          </ac:spMkLst>
        </pc:spChg>
        <pc:spChg chg="mod">
          <ac:chgData name="瑛莉菜 羽田" userId="64c7e7a027abc1d1" providerId="LiveId" clId="{1CB72BC7-E91A-4A99-BA59-32D1EB7024BC}" dt="2024-09-10T02:27:05.942" v="10" actId="20577"/>
          <ac:spMkLst>
            <pc:docMk/>
            <pc:sldMk cId="4010063240" sldId="375"/>
            <ac:spMk id="23" creationId="{00000000-0000-0000-0000-000000000000}"/>
          </ac:spMkLst>
        </pc:spChg>
        <pc:spChg chg="mod">
          <ac:chgData name="瑛莉菜 羽田" userId="64c7e7a027abc1d1" providerId="LiveId" clId="{1CB72BC7-E91A-4A99-BA59-32D1EB7024BC}" dt="2024-09-10T02:27:13.906" v="20"/>
          <ac:spMkLst>
            <pc:docMk/>
            <pc:sldMk cId="4010063240" sldId="375"/>
            <ac:spMk id="65" creationId="{00000000-0000-0000-0000-000000000000}"/>
          </ac:spMkLst>
        </pc:spChg>
        <pc:picChg chg="del">
          <ac:chgData name="瑛莉菜 羽田" userId="64c7e7a027abc1d1" providerId="LiveId" clId="{1CB72BC7-E91A-4A99-BA59-32D1EB7024BC}" dt="2024-09-10T02:28:48.416" v="98" actId="478"/>
          <ac:picMkLst>
            <pc:docMk/>
            <pc:sldMk cId="4010063240" sldId="375"/>
            <ac:picMk id="5" creationId="{AFFC5FFD-2C6D-9363-A60F-BF7C05353BC5}"/>
          </ac:picMkLst>
        </pc:picChg>
        <pc:picChg chg="add mod">
          <ac:chgData name="瑛莉菜 羽田" userId="64c7e7a027abc1d1" providerId="LiveId" clId="{1CB72BC7-E91A-4A99-BA59-32D1EB7024BC}" dt="2024-09-10T02:29:22.657" v="109" actId="14100"/>
          <ac:picMkLst>
            <pc:docMk/>
            <pc:sldMk cId="4010063240" sldId="375"/>
            <ac:picMk id="6" creationId="{6F32B79C-6218-4003-B97F-FEB652DE7516}"/>
          </ac:picMkLst>
        </pc:picChg>
        <pc:picChg chg="add mod">
          <ac:chgData name="瑛莉菜 羽田" userId="64c7e7a027abc1d1" providerId="LiveId" clId="{1CB72BC7-E91A-4A99-BA59-32D1EB7024BC}" dt="2024-09-10T02:29:25.362" v="110" actId="1076"/>
          <ac:picMkLst>
            <pc:docMk/>
            <pc:sldMk cId="4010063240" sldId="375"/>
            <ac:picMk id="8" creationId="{EEF698D3-1BE5-076A-3DE4-504DA3568311}"/>
          </ac:picMkLst>
        </pc:picChg>
        <pc:picChg chg="del">
          <ac:chgData name="瑛莉菜 羽田" userId="64c7e7a027abc1d1" providerId="LiveId" clId="{1CB72BC7-E91A-4A99-BA59-32D1EB7024BC}" dt="2024-09-10T02:28:56.009" v="101" actId="478"/>
          <ac:picMkLst>
            <pc:docMk/>
            <pc:sldMk cId="4010063240" sldId="375"/>
            <ac:picMk id="9" creationId="{1B391B60-9491-08E8-3EC6-FDCF659B62AC}"/>
          </ac:picMkLst>
        </pc:picChg>
        <pc:picChg chg="del">
          <ac:chgData name="瑛莉菜 羽田" userId="64c7e7a027abc1d1" providerId="LiveId" clId="{1CB72BC7-E91A-4A99-BA59-32D1EB7024BC}" dt="2024-09-10T02:28:56.513" v="102" actId="478"/>
          <ac:picMkLst>
            <pc:docMk/>
            <pc:sldMk cId="4010063240" sldId="375"/>
            <ac:picMk id="12" creationId="{1C282A52-7314-B8A8-673E-F60E34521983}"/>
          </ac:picMkLst>
        </pc:picChg>
        <pc:picChg chg="add mod">
          <ac:chgData name="瑛莉菜 羽田" userId="64c7e7a027abc1d1" providerId="LiveId" clId="{1CB72BC7-E91A-4A99-BA59-32D1EB7024BC}" dt="2024-09-10T02:30:11.977" v="115" actId="1076"/>
          <ac:picMkLst>
            <pc:docMk/>
            <pc:sldMk cId="4010063240" sldId="375"/>
            <ac:picMk id="13" creationId="{A357B7BD-D505-E251-0438-A91F5CD2B93C}"/>
          </ac:picMkLst>
        </pc:picChg>
      </pc:sldChg>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sldChg chg="addSp delSp modSp mod">
        <pc:chgData name="瑛莉菜 羽田" userId="64c7e7a027abc1d1" providerId="LiveId" clId="{A5E1ACDE-500C-4F77-9CCF-B3A3AB109C68}" dt="2024-09-10T05:55:46.865" v="24"/>
        <pc:sldMkLst>
          <pc:docMk/>
          <pc:sldMk cId="4010063240" sldId="375"/>
        </pc:sldMkLst>
        <pc:spChg chg="mod">
          <ac:chgData name="瑛莉菜 羽田" userId="64c7e7a027abc1d1" providerId="LiveId" clId="{A5E1ACDE-500C-4F77-9CCF-B3A3AB109C68}" dt="2024-09-10T05:54:46.500" v="16"/>
          <ac:spMkLst>
            <pc:docMk/>
            <pc:sldMk cId="4010063240" sldId="375"/>
            <ac:spMk id="2" creationId="{9C6C646A-4932-0ED0-0A88-228322997931}"/>
          </ac:spMkLst>
        </pc:spChg>
        <pc:spChg chg="mod">
          <ac:chgData name="瑛莉菜 羽田" userId="64c7e7a027abc1d1" providerId="LiveId" clId="{A5E1ACDE-500C-4F77-9CCF-B3A3AB109C68}" dt="2024-09-10T05:55:04.245" v="21"/>
          <ac:spMkLst>
            <pc:docMk/>
            <pc:sldMk cId="4010063240" sldId="375"/>
            <ac:spMk id="10" creationId="{C3C3B70E-4FFF-B141-8B18-557D6A287CFD}"/>
          </ac:spMkLst>
        </pc:spChg>
        <pc:spChg chg="mod">
          <ac:chgData name="瑛莉菜 羽田" userId="64c7e7a027abc1d1" providerId="LiveId" clId="{A5E1ACDE-500C-4F77-9CCF-B3A3AB109C68}" dt="2024-09-10T05:55:46.865" v="24"/>
          <ac:spMkLst>
            <pc:docMk/>
            <pc:sldMk cId="4010063240" sldId="375"/>
            <ac:spMk id="14" creationId="{4C1CE79F-7A8C-E943-C2CD-9B9D895545B4}"/>
          </ac:spMkLst>
        </pc:spChg>
        <pc:spChg chg="mod">
          <ac:chgData name="瑛莉菜 羽田" userId="64c7e7a027abc1d1" providerId="LiveId" clId="{A5E1ACDE-500C-4F77-9CCF-B3A3AB109C68}" dt="2024-09-10T05:53:06.083" v="2"/>
          <ac:spMkLst>
            <pc:docMk/>
            <pc:sldMk cId="4010063240" sldId="375"/>
            <ac:spMk id="23" creationId="{00000000-0000-0000-0000-000000000000}"/>
          </ac:spMkLst>
        </pc:spChg>
        <pc:spChg chg="mod">
          <ac:chgData name="瑛莉菜 羽田" userId="64c7e7a027abc1d1" providerId="LiveId" clId="{A5E1ACDE-500C-4F77-9CCF-B3A3AB109C68}" dt="2024-09-10T05:54:34.770" v="15"/>
          <ac:spMkLst>
            <pc:docMk/>
            <pc:sldMk cId="4010063240" sldId="375"/>
            <ac:spMk id="65" creationId="{00000000-0000-0000-0000-000000000000}"/>
          </ac:spMkLst>
        </pc:spChg>
        <pc:picChg chg="del">
          <ac:chgData name="瑛莉菜 羽田" userId="64c7e7a027abc1d1" providerId="LiveId" clId="{A5E1ACDE-500C-4F77-9CCF-B3A3AB109C68}" dt="2024-09-10T05:53:08.791" v="3" actId="478"/>
          <ac:picMkLst>
            <pc:docMk/>
            <pc:sldMk cId="4010063240" sldId="375"/>
            <ac:picMk id="5" creationId="{23C3FA93-B9CE-20E1-E34E-74D94AE855C0}"/>
          </ac:picMkLst>
        </pc:picChg>
        <pc:picChg chg="add mod">
          <ac:chgData name="瑛莉菜 羽田" userId="64c7e7a027abc1d1" providerId="LiveId" clId="{A5E1ACDE-500C-4F77-9CCF-B3A3AB109C68}" dt="2024-09-10T05:54:12.191" v="11" actId="14100"/>
          <ac:picMkLst>
            <pc:docMk/>
            <pc:sldMk cId="4010063240" sldId="375"/>
            <ac:picMk id="6" creationId="{54ED9409-D3F6-9958-9BF8-257A5577BD93}"/>
          </ac:picMkLst>
        </pc:picChg>
        <pc:picChg chg="add mod">
          <ac:chgData name="瑛莉菜 羽田" userId="64c7e7a027abc1d1" providerId="LiveId" clId="{A5E1ACDE-500C-4F77-9CCF-B3A3AB109C68}" dt="2024-09-10T05:54:09.508" v="10" actId="1076"/>
          <ac:picMkLst>
            <pc:docMk/>
            <pc:sldMk cId="4010063240" sldId="375"/>
            <ac:picMk id="8" creationId="{88665CAC-4045-9E93-3594-56430CFE47CD}"/>
          </ac:picMkLst>
        </pc:picChg>
        <pc:picChg chg="del">
          <ac:chgData name="瑛莉菜 羽田" userId="64c7e7a027abc1d1" providerId="LiveId" clId="{A5E1ACDE-500C-4F77-9CCF-B3A3AB109C68}" dt="2024-09-10T05:53:09.311" v="4" actId="478"/>
          <ac:picMkLst>
            <pc:docMk/>
            <pc:sldMk cId="4010063240" sldId="375"/>
            <ac:picMk id="9" creationId="{DBFED8D4-8673-E406-E4E7-C7057392DB29}"/>
          </ac:picMkLst>
        </pc:picChg>
        <pc:picChg chg="add mod">
          <ac:chgData name="瑛莉菜 羽田" userId="64c7e7a027abc1d1" providerId="LiveId" clId="{A5E1ACDE-500C-4F77-9CCF-B3A3AB109C68}" dt="2024-09-10T05:54:25.108" v="14" actId="1076"/>
          <ac:picMkLst>
            <pc:docMk/>
            <pc:sldMk cId="4010063240" sldId="375"/>
            <ac:picMk id="12" creationId="{ECCD26AD-1A88-7393-EC6C-D208D4A7C5D4}"/>
          </ac:picMkLst>
        </pc:picChg>
      </pc:sldChg>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sldChg chg="addSp delSp modSp mod">
        <pc:chgData name="瑛莉菜 羽田" userId="64c7e7a027abc1d1" providerId="LiveId" clId="{FC3C4B6D-C638-4A68-A033-84355E3490F1}" dt="2024-09-10T03:06:43.256" v="80" actId="1076"/>
        <pc:sldMkLst>
          <pc:docMk/>
          <pc:sldMk cId="4010063240" sldId="375"/>
        </pc:sldMkLst>
        <pc:spChg chg="mod">
          <ac:chgData name="瑛莉菜 羽田" userId="64c7e7a027abc1d1" providerId="LiveId" clId="{FC3C4B6D-C638-4A68-A033-84355E3490F1}" dt="2024-09-10T02:56:42.909" v="55" actId="20577"/>
          <ac:spMkLst>
            <pc:docMk/>
            <pc:sldMk cId="4010063240" sldId="375"/>
            <ac:spMk id="2" creationId="{9C6C646A-4932-0ED0-0A88-228322997931}"/>
          </ac:spMkLst>
        </pc:spChg>
        <pc:spChg chg="mod">
          <ac:chgData name="瑛莉菜 羽田" userId="64c7e7a027abc1d1" providerId="LiveId" clId="{FC3C4B6D-C638-4A68-A033-84355E3490F1}" dt="2024-09-10T03:02:17.725" v="60"/>
          <ac:spMkLst>
            <pc:docMk/>
            <pc:sldMk cId="4010063240" sldId="375"/>
            <ac:spMk id="14" creationId="{4C1CE79F-7A8C-E943-C2CD-9B9D895545B4}"/>
          </ac:spMkLst>
        </pc:spChg>
        <pc:spChg chg="mod">
          <ac:chgData name="瑛莉菜 羽田" userId="64c7e7a027abc1d1" providerId="LiveId" clId="{FC3C4B6D-C638-4A68-A033-84355E3490F1}" dt="2024-09-10T02:55:27.202" v="15" actId="20577"/>
          <ac:spMkLst>
            <pc:docMk/>
            <pc:sldMk cId="4010063240" sldId="375"/>
            <ac:spMk id="23" creationId="{00000000-0000-0000-0000-000000000000}"/>
          </ac:spMkLst>
        </pc:spChg>
        <pc:spChg chg="mod">
          <ac:chgData name="瑛莉菜 羽田" userId="64c7e7a027abc1d1" providerId="LiveId" clId="{FC3C4B6D-C638-4A68-A033-84355E3490F1}" dt="2024-09-10T02:55:35.584" v="25"/>
          <ac:spMkLst>
            <pc:docMk/>
            <pc:sldMk cId="4010063240" sldId="375"/>
            <ac:spMk id="65" creationId="{00000000-0000-0000-0000-000000000000}"/>
          </ac:spMkLst>
        </pc:spChg>
        <pc:picChg chg="del">
          <ac:chgData name="瑛莉菜 羽田" userId="64c7e7a027abc1d1" providerId="LiveId" clId="{FC3C4B6D-C638-4A68-A033-84355E3490F1}" dt="2024-09-10T03:02:49.693" v="61" actId="478"/>
          <ac:picMkLst>
            <pc:docMk/>
            <pc:sldMk cId="4010063240" sldId="375"/>
            <ac:picMk id="5" creationId="{BE44B779-3F99-6D2F-8A96-CA01CBB23D5C}"/>
          </ac:picMkLst>
        </pc:picChg>
        <pc:picChg chg="add mod">
          <ac:chgData name="瑛莉菜 羽田" userId="64c7e7a027abc1d1" providerId="LiveId" clId="{FC3C4B6D-C638-4A68-A033-84355E3490F1}" dt="2024-09-10T03:03:11.447" v="68" actId="1076"/>
          <ac:picMkLst>
            <pc:docMk/>
            <pc:sldMk cId="4010063240" sldId="375"/>
            <ac:picMk id="6" creationId="{80838159-1B71-7655-3A88-AE3EE70B5CC0}"/>
          </ac:picMkLst>
        </pc:picChg>
        <pc:picChg chg="add mod">
          <ac:chgData name="瑛莉菜 羽田" userId="64c7e7a027abc1d1" providerId="LiveId" clId="{FC3C4B6D-C638-4A68-A033-84355E3490F1}" dt="2024-09-10T03:03:30.319" v="73" actId="1076"/>
          <ac:picMkLst>
            <pc:docMk/>
            <pc:sldMk cId="4010063240" sldId="375"/>
            <ac:picMk id="8" creationId="{C290C4E6-D865-97AE-99F9-703841A34D4E}"/>
          </ac:picMkLst>
        </pc:picChg>
        <pc:picChg chg="add mod">
          <ac:chgData name="瑛莉菜 羽田" userId="64c7e7a027abc1d1" providerId="LiveId" clId="{FC3C4B6D-C638-4A68-A033-84355E3490F1}" dt="2024-09-10T03:06:43.256" v="80" actId="1076"/>
          <ac:picMkLst>
            <pc:docMk/>
            <pc:sldMk cId="4010063240" sldId="375"/>
            <ac:picMk id="11" creationId="{4FCDBCA8-5E84-734C-C71E-D825A78C9536}"/>
          </ac:picMkLst>
        </pc:picChg>
        <pc:picChg chg="del">
          <ac:chgData name="瑛莉菜 羽田" userId="64c7e7a027abc1d1" providerId="LiveId" clId="{FC3C4B6D-C638-4A68-A033-84355E3490F1}" dt="2024-09-10T03:02:51.367" v="64" actId="478"/>
          <ac:picMkLst>
            <pc:docMk/>
            <pc:sldMk cId="4010063240" sldId="375"/>
            <ac:picMk id="12" creationId="{B726C17E-359F-914A-C3BF-43199D3D60A3}"/>
          </ac:picMkLst>
        </pc:picChg>
        <pc:picChg chg="del">
          <ac:chgData name="瑛莉菜 羽田" userId="64c7e7a027abc1d1" providerId="LiveId" clId="{FC3C4B6D-C638-4A68-A033-84355E3490F1}" dt="2024-09-10T03:02:50.381" v="62" actId="478"/>
          <ac:picMkLst>
            <pc:docMk/>
            <pc:sldMk cId="4010063240" sldId="375"/>
            <ac:picMk id="16" creationId="{ACB1DFF5-4449-DC98-9B15-6C3742D7622C}"/>
          </ac:picMkLst>
        </pc:picChg>
        <pc:picChg chg="del">
          <ac:chgData name="瑛莉菜 羽田" userId="64c7e7a027abc1d1" providerId="LiveId" clId="{FC3C4B6D-C638-4A68-A033-84355E3490F1}" dt="2024-09-10T03:02:50.951" v="63" actId="478"/>
          <ac:picMkLst>
            <pc:docMk/>
            <pc:sldMk cId="4010063240" sldId="375"/>
            <ac:picMk id="18" creationId="{AA34CDD6-C4AA-A0B4-DD66-F7E0368570D6}"/>
          </ac:picMkLst>
        </pc:picChg>
      </pc:sldChg>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sldChg chg="addSp delSp modSp mod">
        <pc:chgData name="瑛莉菜 羽田" userId="64c7e7a027abc1d1" providerId="LiveId" clId="{7CF4506E-B098-47D9-A1C4-2866740D65B5}" dt="2024-09-10T04:19:45.917" v="77" actId="1076"/>
        <pc:sldMkLst>
          <pc:docMk/>
          <pc:sldMk cId="4010063240" sldId="375"/>
        </pc:sldMkLst>
        <pc:spChg chg="mod">
          <ac:chgData name="瑛莉菜 羽田" userId="64c7e7a027abc1d1" providerId="LiveId" clId="{7CF4506E-B098-47D9-A1C4-2866740D65B5}" dt="2024-09-10T04:17:13.326" v="55" actId="20577"/>
          <ac:spMkLst>
            <pc:docMk/>
            <pc:sldMk cId="4010063240" sldId="375"/>
            <ac:spMk id="2" creationId="{9C6C646A-4932-0ED0-0A88-228322997931}"/>
          </ac:spMkLst>
        </pc:spChg>
        <pc:spChg chg="mod">
          <ac:chgData name="瑛莉菜 羽田" userId="64c7e7a027abc1d1" providerId="LiveId" clId="{7CF4506E-B098-47D9-A1C4-2866740D65B5}" dt="2024-09-10T04:17:27.733" v="58"/>
          <ac:spMkLst>
            <pc:docMk/>
            <pc:sldMk cId="4010063240" sldId="375"/>
            <ac:spMk id="14" creationId="{4C1CE79F-7A8C-E943-C2CD-9B9D895545B4}"/>
          </ac:spMkLst>
        </pc:spChg>
        <pc:spChg chg="mod">
          <ac:chgData name="瑛莉菜 羽田" userId="64c7e7a027abc1d1" providerId="LiveId" clId="{7CF4506E-B098-47D9-A1C4-2866740D65B5}" dt="2024-09-10T04:15:48.718" v="15" actId="20577"/>
          <ac:spMkLst>
            <pc:docMk/>
            <pc:sldMk cId="4010063240" sldId="375"/>
            <ac:spMk id="23" creationId="{00000000-0000-0000-0000-000000000000}"/>
          </ac:spMkLst>
        </pc:spChg>
        <pc:spChg chg="mod">
          <ac:chgData name="瑛莉菜 羽田" userId="64c7e7a027abc1d1" providerId="LiveId" clId="{7CF4506E-B098-47D9-A1C4-2866740D65B5}" dt="2024-09-10T04:15:57.753" v="25"/>
          <ac:spMkLst>
            <pc:docMk/>
            <pc:sldMk cId="4010063240" sldId="375"/>
            <ac:spMk id="65" creationId="{00000000-0000-0000-0000-000000000000}"/>
          </ac:spMkLst>
        </pc:spChg>
        <pc:picChg chg="add mod">
          <ac:chgData name="瑛莉菜 羽田" userId="64c7e7a027abc1d1" providerId="LiveId" clId="{7CF4506E-B098-47D9-A1C4-2866740D65B5}" dt="2024-09-10T04:17:47.559" v="65" actId="1076"/>
          <ac:picMkLst>
            <pc:docMk/>
            <pc:sldMk cId="4010063240" sldId="375"/>
            <ac:picMk id="5" creationId="{15F727D2-5A52-9B41-24C7-F7816F7BE063}"/>
          </ac:picMkLst>
        </pc:picChg>
        <pc:picChg chg="del">
          <ac:chgData name="瑛莉菜 羽田" userId="64c7e7a027abc1d1" providerId="LiveId" clId="{7CF4506E-B098-47D9-A1C4-2866740D65B5}" dt="2024-09-10T04:17:29.997" v="59" actId="478"/>
          <ac:picMkLst>
            <pc:docMk/>
            <pc:sldMk cId="4010063240" sldId="375"/>
            <ac:picMk id="6" creationId="{1797DA81-3D82-6A5B-2B19-D355AA75B976}"/>
          </ac:picMkLst>
        </pc:picChg>
        <pc:picChg chg="del">
          <ac:chgData name="瑛莉菜 羽田" userId="64c7e7a027abc1d1" providerId="LiveId" clId="{7CF4506E-B098-47D9-A1C4-2866740D65B5}" dt="2024-09-10T04:17:30.620" v="60" actId="478"/>
          <ac:picMkLst>
            <pc:docMk/>
            <pc:sldMk cId="4010063240" sldId="375"/>
            <ac:picMk id="8" creationId="{38DDABF0-F3A7-E943-FA1F-2DE90D51519B}"/>
          </ac:picMkLst>
        </pc:picChg>
        <pc:picChg chg="add mod">
          <ac:chgData name="瑛莉菜 羽田" userId="64c7e7a027abc1d1" providerId="LiveId" clId="{7CF4506E-B098-47D9-A1C4-2866740D65B5}" dt="2024-09-10T04:19:45.917" v="77" actId="1076"/>
          <ac:picMkLst>
            <pc:docMk/>
            <pc:sldMk cId="4010063240" sldId="375"/>
            <ac:picMk id="9" creationId="{2589A270-C708-DEDC-B3C2-37D8BC7E2177}"/>
          </ac:picMkLst>
        </pc:picChg>
        <pc:picChg chg="del">
          <ac:chgData name="瑛莉菜 羽田" userId="64c7e7a027abc1d1" providerId="LiveId" clId="{7CF4506E-B098-47D9-A1C4-2866740D65B5}" dt="2024-09-10T04:17:31.119" v="61" actId="478"/>
          <ac:picMkLst>
            <pc:docMk/>
            <pc:sldMk cId="4010063240" sldId="375"/>
            <ac:picMk id="12" creationId="{F446EAC8-09C6-CBD3-8BA7-6040AE5EFDE8}"/>
          </ac:picMkLst>
        </pc:picChg>
        <pc:picChg chg="add mod">
          <ac:chgData name="瑛莉菜 羽田" userId="64c7e7a027abc1d1" providerId="LiveId" clId="{7CF4506E-B098-47D9-A1C4-2866740D65B5}" dt="2024-09-10T04:18:46.986" v="71" actId="1076"/>
          <ac:picMkLst>
            <pc:docMk/>
            <pc:sldMk cId="4010063240" sldId="375"/>
            <ac:picMk id="13" creationId="{593A0BFB-91F6-A4C3-212D-7BCF5F93EA82}"/>
          </ac:picMkLst>
        </pc:picChg>
        <pc:picChg chg="add mod">
          <ac:chgData name="瑛莉菜 羽田" userId="64c7e7a027abc1d1" providerId="LiveId" clId="{7CF4506E-B098-47D9-A1C4-2866740D65B5}" dt="2024-09-10T04:19:05.779" v="76" actId="1076"/>
          <ac:picMkLst>
            <pc:docMk/>
            <pc:sldMk cId="4010063240" sldId="375"/>
            <ac:picMk id="22" creationId="{EE397D5B-8877-8014-B368-D907246DA264}"/>
          </ac:picMkLst>
        </pc:picChg>
        <pc:picChg chg="del">
          <ac:chgData name="瑛莉菜 羽田" userId="64c7e7a027abc1d1" providerId="LiveId" clId="{7CF4506E-B098-47D9-A1C4-2866740D65B5}" dt="2024-09-10T04:17:31.543" v="62" actId="478"/>
          <ac:picMkLst>
            <pc:docMk/>
            <pc:sldMk cId="4010063240" sldId="375"/>
            <ac:picMk id="25" creationId="{C652E8B4-A85F-78DB-B829-E508C0ABFB50}"/>
          </ac:picMkLst>
        </pc:picChg>
      </pc:sldChg>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sldChg chg="addSp delSp modSp mod">
        <pc:chgData name="瑛莉菜 羽田" userId="64c7e7a027abc1d1" providerId="LiveId" clId="{9BAE24D0-C2C7-434E-80BC-216BB6611B12}" dt="2024-09-10T03:12:24.235" v="89" actId="1076"/>
        <pc:sldMkLst>
          <pc:docMk/>
          <pc:sldMk cId="4010063240" sldId="375"/>
        </pc:sldMkLst>
        <pc:spChg chg="mod">
          <ac:chgData name="瑛莉菜 羽田" userId="64c7e7a027abc1d1" providerId="LiveId" clId="{9BAE24D0-C2C7-434E-80BC-216BB6611B12}" dt="2024-09-10T03:08:46.969" v="60" actId="20577"/>
          <ac:spMkLst>
            <pc:docMk/>
            <pc:sldMk cId="4010063240" sldId="375"/>
            <ac:spMk id="2" creationId="{9C6C646A-4932-0ED0-0A88-228322997931}"/>
          </ac:spMkLst>
        </pc:spChg>
        <pc:spChg chg="mod">
          <ac:chgData name="瑛莉菜 羽田" userId="64c7e7a027abc1d1" providerId="LiveId" clId="{9BAE24D0-C2C7-434E-80BC-216BB6611B12}" dt="2024-09-10T03:08:24.673" v="34"/>
          <ac:spMkLst>
            <pc:docMk/>
            <pc:sldMk cId="4010063240" sldId="375"/>
            <ac:spMk id="10" creationId="{C3C3B70E-4FFF-B141-8B18-557D6A287CFD}"/>
          </ac:spMkLst>
        </pc:spChg>
        <pc:spChg chg="mod">
          <ac:chgData name="瑛莉菜 羽田" userId="64c7e7a027abc1d1" providerId="LiveId" clId="{9BAE24D0-C2C7-434E-80BC-216BB6611B12}" dt="2024-09-10T03:09:12.828" v="66" actId="20577"/>
          <ac:spMkLst>
            <pc:docMk/>
            <pc:sldMk cId="4010063240" sldId="375"/>
            <ac:spMk id="14" creationId="{4C1CE79F-7A8C-E943-C2CD-9B9D895545B4}"/>
          </ac:spMkLst>
        </pc:spChg>
        <pc:spChg chg="mod">
          <ac:chgData name="瑛莉菜 羽田" userId="64c7e7a027abc1d1" providerId="LiveId" clId="{9BAE24D0-C2C7-434E-80BC-216BB6611B12}" dt="2024-09-10T03:08:08.061" v="19" actId="20577"/>
          <ac:spMkLst>
            <pc:docMk/>
            <pc:sldMk cId="4010063240" sldId="375"/>
            <ac:spMk id="23" creationId="{00000000-0000-0000-0000-000000000000}"/>
          </ac:spMkLst>
        </pc:spChg>
        <pc:spChg chg="mod">
          <ac:chgData name="瑛莉菜 羽田" userId="64c7e7a027abc1d1" providerId="LiveId" clId="{9BAE24D0-C2C7-434E-80BC-216BB6611B12}" dt="2024-09-10T03:08:17.178" v="29"/>
          <ac:spMkLst>
            <pc:docMk/>
            <pc:sldMk cId="4010063240" sldId="375"/>
            <ac:spMk id="65" creationId="{00000000-0000-0000-0000-000000000000}"/>
          </ac:spMkLst>
        </pc:spChg>
        <pc:picChg chg="add del mod">
          <ac:chgData name="瑛莉菜 羽田" userId="64c7e7a027abc1d1" providerId="LiveId" clId="{9BAE24D0-C2C7-434E-80BC-216BB6611B12}" dt="2024-09-10T03:09:44.626" v="75" actId="14100"/>
          <ac:picMkLst>
            <pc:docMk/>
            <pc:sldMk cId="4010063240" sldId="375"/>
            <ac:picMk id="5" creationId="{362357D2-4DC3-B2F4-3D27-7CCAA577C4F5}"/>
          </ac:picMkLst>
        </pc:picChg>
        <pc:picChg chg="del">
          <ac:chgData name="瑛莉菜 羽田" userId="64c7e7a027abc1d1" providerId="LiveId" clId="{9BAE24D0-C2C7-434E-80BC-216BB6611B12}" dt="2024-09-10T03:09:35.888" v="71" actId="478"/>
          <ac:picMkLst>
            <pc:docMk/>
            <pc:sldMk cId="4010063240" sldId="375"/>
            <ac:picMk id="6" creationId="{80838159-1B71-7655-3A88-AE3EE70B5CC0}"/>
          </ac:picMkLst>
        </pc:picChg>
        <pc:picChg chg="del">
          <ac:chgData name="瑛莉菜 羽田" userId="64c7e7a027abc1d1" providerId="LiveId" clId="{9BAE24D0-C2C7-434E-80BC-216BB6611B12}" dt="2024-09-10T03:09:36.977" v="73" actId="478"/>
          <ac:picMkLst>
            <pc:docMk/>
            <pc:sldMk cId="4010063240" sldId="375"/>
            <ac:picMk id="8" creationId="{C290C4E6-D865-97AE-99F9-703841A34D4E}"/>
          </ac:picMkLst>
        </pc:picChg>
        <pc:picChg chg="add mod">
          <ac:chgData name="瑛莉菜 羽田" userId="64c7e7a027abc1d1" providerId="LiveId" clId="{9BAE24D0-C2C7-434E-80BC-216BB6611B12}" dt="2024-09-10T03:11:30.942" v="81" actId="1076"/>
          <ac:picMkLst>
            <pc:docMk/>
            <pc:sldMk cId="4010063240" sldId="375"/>
            <ac:picMk id="9" creationId="{6D554058-3577-9C30-70D4-E85F0D85C62D}"/>
          </ac:picMkLst>
        </pc:picChg>
        <pc:picChg chg="del">
          <ac:chgData name="瑛莉菜 羽田" userId="64c7e7a027abc1d1" providerId="LiveId" clId="{9BAE24D0-C2C7-434E-80BC-216BB6611B12}" dt="2024-09-10T03:09:36.410" v="72" actId="478"/>
          <ac:picMkLst>
            <pc:docMk/>
            <pc:sldMk cId="4010063240" sldId="375"/>
            <ac:picMk id="11" creationId="{4FCDBCA8-5E84-734C-C71E-D825A78C9536}"/>
          </ac:picMkLst>
        </pc:picChg>
        <pc:picChg chg="add mod">
          <ac:chgData name="瑛莉菜 羽田" userId="64c7e7a027abc1d1" providerId="LiveId" clId="{9BAE24D0-C2C7-434E-80BC-216BB6611B12}" dt="2024-09-10T03:12:04.231" v="86" actId="1076"/>
          <ac:picMkLst>
            <pc:docMk/>
            <pc:sldMk cId="4010063240" sldId="375"/>
            <ac:picMk id="13" creationId="{DA86B3A8-ECB6-A303-D590-0A4A71397845}"/>
          </ac:picMkLst>
        </pc:picChg>
        <pc:picChg chg="add mod">
          <ac:chgData name="瑛莉菜 羽田" userId="64c7e7a027abc1d1" providerId="LiveId" clId="{9BAE24D0-C2C7-434E-80BC-216BB6611B12}" dt="2024-09-10T03:12:24.235" v="89" actId="1076"/>
          <ac:picMkLst>
            <pc:docMk/>
            <pc:sldMk cId="4010063240" sldId="375"/>
            <ac:picMk id="16" creationId="{12FBFBBD-E656-953B-2F22-35320D5E1A05}"/>
          </ac:picMkLst>
        </pc:picChg>
      </pc:sldChg>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sldChg chg="addSp delSp modSp mod">
        <pc:chgData name="瑛莉菜 羽田" userId="64c7e7a027abc1d1" providerId="LiveId" clId="{320D31C1-FE03-414B-8DB2-23107E7BD55C}" dt="2024-09-09T08:46:02.900" v="59" actId="1076"/>
        <pc:sldMkLst>
          <pc:docMk/>
          <pc:sldMk cId="4010063240" sldId="375"/>
        </pc:sldMkLst>
        <pc:spChg chg="mod">
          <ac:chgData name="瑛莉菜 羽田" userId="64c7e7a027abc1d1" providerId="LiveId" clId="{320D31C1-FE03-414B-8DB2-23107E7BD55C}" dt="2024-09-09T08:44:03.180" v="27" actId="20577"/>
          <ac:spMkLst>
            <pc:docMk/>
            <pc:sldMk cId="4010063240" sldId="375"/>
            <ac:spMk id="2" creationId="{9C6C646A-4932-0ED0-0A88-228322997931}"/>
          </ac:spMkLst>
        </pc:spChg>
        <pc:spChg chg="mod">
          <ac:chgData name="瑛莉菜 羽田" userId="64c7e7a027abc1d1" providerId="LiveId" clId="{320D31C1-FE03-414B-8DB2-23107E7BD55C}" dt="2024-09-09T08:44:35.959" v="34" actId="20577"/>
          <ac:spMkLst>
            <pc:docMk/>
            <pc:sldMk cId="4010063240" sldId="375"/>
            <ac:spMk id="14" creationId="{4C1CE79F-7A8C-E943-C2CD-9B9D895545B4}"/>
          </ac:spMkLst>
        </pc:spChg>
        <pc:spChg chg="mod">
          <ac:chgData name="瑛莉菜 羽田" userId="64c7e7a027abc1d1" providerId="LiveId" clId="{320D31C1-FE03-414B-8DB2-23107E7BD55C}" dt="2024-09-09T08:43:33.348" v="0"/>
          <ac:spMkLst>
            <pc:docMk/>
            <pc:sldMk cId="4010063240" sldId="375"/>
            <ac:spMk id="23" creationId="{00000000-0000-0000-0000-000000000000}"/>
          </ac:spMkLst>
        </pc:spChg>
        <pc:spChg chg="mod">
          <ac:chgData name="瑛莉菜 羽田" userId="64c7e7a027abc1d1" providerId="LiveId" clId="{320D31C1-FE03-414B-8DB2-23107E7BD55C}" dt="2024-09-09T08:43:43.088" v="1"/>
          <ac:spMkLst>
            <pc:docMk/>
            <pc:sldMk cId="4010063240" sldId="375"/>
            <ac:spMk id="65" creationId="{00000000-0000-0000-0000-000000000000}"/>
          </ac:spMkLst>
        </pc:spChg>
        <pc:picChg chg="add mod">
          <ac:chgData name="瑛莉菜 羽田" userId="64c7e7a027abc1d1" providerId="LiveId" clId="{320D31C1-FE03-414B-8DB2-23107E7BD55C}" dt="2024-09-09T08:45:34.294" v="47" actId="1076"/>
          <ac:picMkLst>
            <pc:docMk/>
            <pc:sldMk cId="4010063240" sldId="375"/>
            <ac:picMk id="5" creationId="{6BF377F8-825F-8AF1-BE94-E47780ABEA8E}"/>
          </ac:picMkLst>
        </pc:picChg>
        <pc:picChg chg="del">
          <ac:chgData name="瑛莉菜 羽田" userId="64c7e7a027abc1d1" providerId="LiveId" clId="{320D31C1-FE03-414B-8DB2-23107E7BD55C}" dt="2024-09-09T08:44:50.042" v="36" actId="478"/>
          <ac:picMkLst>
            <pc:docMk/>
            <pc:sldMk cId="4010063240" sldId="375"/>
            <ac:picMk id="6" creationId="{FB439006-F8A9-2693-2AA7-040E57A45CE7}"/>
          </ac:picMkLst>
        </pc:picChg>
        <pc:picChg chg="del">
          <ac:chgData name="瑛莉菜 羽田" userId="64c7e7a027abc1d1" providerId="LiveId" clId="{320D31C1-FE03-414B-8DB2-23107E7BD55C}" dt="2024-09-09T08:44:56.617" v="40" actId="478"/>
          <ac:picMkLst>
            <pc:docMk/>
            <pc:sldMk cId="4010063240" sldId="375"/>
            <ac:picMk id="8" creationId="{FA5C65A4-4AF6-3235-88EA-79C44BD69485}"/>
          </ac:picMkLst>
        </pc:picChg>
        <pc:picChg chg="add mod">
          <ac:chgData name="瑛莉菜 羽田" userId="64c7e7a027abc1d1" providerId="LiveId" clId="{320D31C1-FE03-414B-8DB2-23107E7BD55C}" dt="2024-09-09T08:46:00.614" v="58" actId="1076"/>
          <ac:picMkLst>
            <pc:docMk/>
            <pc:sldMk cId="4010063240" sldId="375"/>
            <ac:picMk id="9" creationId="{077DCF57-41F4-02A8-82F2-2D0CF40A8B42}"/>
          </ac:picMkLst>
        </pc:picChg>
        <pc:picChg chg="add mod">
          <ac:chgData name="瑛莉菜 羽田" userId="64c7e7a027abc1d1" providerId="LiveId" clId="{320D31C1-FE03-414B-8DB2-23107E7BD55C}" dt="2024-09-09T08:46:02.900" v="59" actId="1076"/>
          <ac:picMkLst>
            <pc:docMk/>
            <pc:sldMk cId="4010063240" sldId="375"/>
            <ac:picMk id="12" creationId="{CD83796A-5EF4-39AD-3B21-C65B6D40EE3F}"/>
          </ac:picMkLst>
        </pc:picChg>
      </pc:sldChg>
    </pc:docChg>
  </pc:docChgLst>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sldChg chg="addSp delSp modSp mod">
        <pc:chgData name="瑛莉菜 羽田" userId="64c7e7a027abc1d1" providerId="LiveId" clId="{18F1249E-4B57-4184-9E0B-DF1B2BCC4A0A}" dt="2024-09-09T07:00:14.454" v="47" actId="1076"/>
        <pc:sldMkLst>
          <pc:docMk/>
          <pc:sldMk cId="4010063240" sldId="375"/>
        </pc:sldMkLst>
        <pc:spChg chg="mod">
          <ac:chgData name="瑛莉菜 羽田" userId="64c7e7a027abc1d1" providerId="LiveId" clId="{18F1249E-4B57-4184-9E0B-DF1B2BCC4A0A}" dt="2024-09-09T06:58:29.684" v="30" actId="20577"/>
          <ac:spMkLst>
            <pc:docMk/>
            <pc:sldMk cId="4010063240" sldId="375"/>
            <ac:spMk id="2" creationId="{9C6C646A-4932-0ED0-0A88-228322997931}"/>
          </ac:spMkLst>
        </pc:spChg>
        <pc:spChg chg="mod">
          <ac:chgData name="瑛莉菜 羽田" userId="64c7e7a027abc1d1" providerId="LiveId" clId="{18F1249E-4B57-4184-9E0B-DF1B2BCC4A0A}" dt="2024-09-09T06:57:57.239" v="5" actId="1076"/>
          <ac:spMkLst>
            <pc:docMk/>
            <pc:sldMk cId="4010063240" sldId="375"/>
            <ac:spMk id="14" creationId="{4C1CE79F-7A8C-E943-C2CD-9B9D895545B4}"/>
          </ac:spMkLst>
        </pc:spChg>
        <pc:spChg chg="mod">
          <ac:chgData name="瑛莉菜 羽田" userId="64c7e7a027abc1d1" providerId="LiveId" clId="{18F1249E-4B57-4184-9E0B-DF1B2BCC4A0A}" dt="2024-09-09T06:57:08.184" v="0"/>
          <ac:spMkLst>
            <pc:docMk/>
            <pc:sldMk cId="4010063240" sldId="375"/>
            <ac:spMk id="23" creationId="{00000000-0000-0000-0000-000000000000}"/>
          </ac:spMkLst>
        </pc:spChg>
        <pc:spChg chg="mod">
          <ac:chgData name="瑛莉菜 羽田" userId="64c7e7a027abc1d1" providerId="LiveId" clId="{18F1249E-4B57-4184-9E0B-DF1B2BCC4A0A}" dt="2024-09-09T06:57:14.733" v="1"/>
          <ac:spMkLst>
            <pc:docMk/>
            <pc:sldMk cId="4010063240" sldId="375"/>
            <ac:spMk id="65" creationId="{00000000-0000-0000-0000-000000000000}"/>
          </ac:spMkLst>
        </pc:spChg>
        <pc:picChg chg="add mod">
          <ac:chgData name="瑛莉菜 羽田" userId="64c7e7a027abc1d1" providerId="LiveId" clId="{18F1249E-4B57-4184-9E0B-DF1B2BCC4A0A}" dt="2024-09-09T06:59:09.701" v="35" actId="14100"/>
          <ac:picMkLst>
            <pc:docMk/>
            <pc:sldMk cId="4010063240" sldId="375"/>
            <ac:picMk id="5" creationId="{2B5E1B57-EEC4-A120-0138-548E13DFA743}"/>
          </ac:picMkLst>
        </pc:picChg>
        <pc:picChg chg="del">
          <ac:chgData name="瑛莉菜 羽田" userId="64c7e7a027abc1d1" providerId="LiveId" clId="{18F1249E-4B57-4184-9E0B-DF1B2BCC4A0A}" dt="2024-09-09T06:58:54.023" v="33" actId="478"/>
          <ac:picMkLst>
            <pc:docMk/>
            <pc:sldMk cId="4010063240" sldId="375"/>
            <ac:picMk id="6" creationId="{C851B347-6535-375B-F5B6-E26C4FE4F077}"/>
          </ac:picMkLst>
        </pc:picChg>
        <pc:picChg chg="add mod">
          <ac:chgData name="瑛莉菜 羽田" userId="64c7e7a027abc1d1" providerId="LiveId" clId="{18F1249E-4B57-4184-9E0B-DF1B2BCC4A0A}" dt="2024-09-09T06:59:50.006" v="42" actId="1076"/>
          <ac:picMkLst>
            <pc:docMk/>
            <pc:sldMk cId="4010063240" sldId="375"/>
            <ac:picMk id="8" creationId="{A2C57D99-56BC-F846-22E6-4030606C49F6}"/>
          </ac:picMkLst>
        </pc:picChg>
        <pc:picChg chg="del">
          <ac:chgData name="瑛莉菜 羽田" userId="64c7e7a027abc1d1" providerId="LiveId" clId="{18F1249E-4B57-4184-9E0B-DF1B2BCC4A0A}" dt="2024-09-09T06:59:11.956" v="37" actId="478"/>
          <ac:picMkLst>
            <pc:docMk/>
            <pc:sldMk cId="4010063240" sldId="375"/>
            <ac:picMk id="9" creationId="{39D468F3-C13D-A4FF-3D1C-FA8BB67FEDD4}"/>
          </ac:picMkLst>
        </pc:picChg>
        <pc:picChg chg="del">
          <ac:chgData name="瑛莉菜 羽田" userId="64c7e7a027abc1d1" providerId="LiveId" clId="{18F1249E-4B57-4184-9E0B-DF1B2BCC4A0A}" dt="2024-09-09T06:59:11.191" v="36" actId="478"/>
          <ac:picMkLst>
            <pc:docMk/>
            <pc:sldMk cId="4010063240" sldId="375"/>
            <ac:picMk id="12" creationId="{B090BDD4-969A-0667-639D-402EE2C804B8}"/>
          </ac:picMkLst>
        </pc:picChg>
        <pc:picChg chg="add mod">
          <ac:chgData name="瑛莉菜 羽田" userId="64c7e7a027abc1d1" providerId="LiveId" clId="{18F1249E-4B57-4184-9E0B-DF1B2BCC4A0A}" dt="2024-09-09T07:00:14.454" v="47" actId="1076"/>
          <ac:picMkLst>
            <pc:docMk/>
            <pc:sldMk cId="4010063240" sldId="375"/>
            <ac:picMk id="13" creationId="{FCA7E192-1682-D25A-F57A-DE78627F0A05}"/>
          </ac:picMkLst>
        </pc:picChg>
      </pc:sldChg>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sldChg chg="addSp delSp modSp mod">
        <pc:chgData name="瑛莉菜 羽田" userId="64c7e7a027abc1d1" providerId="LiveId" clId="{09119E31-7AE8-4B5B-9BDF-14CB137E5553}" dt="2024-09-10T03:33:12.724" v="82" actId="1076"/>
        <pc:sldMkLst>
          <pc:docMk/>
          <pc:sldMk cId="4010063240" sldId="375"/>
        </pc:sldMkLst>
        <pc:spChg chg="mod">
          <ac:chgData name="瑛莉菜 羽田" userId="64c7e7a027abc1d1" providerId="LiveId" clId="{09119E31-7AE8-4B5B-9BDF-14CB137E5553}" dt="2024-09-10T03:30:38.030" v="53" actId="20577"/>
          <ac:spMkLst>
            <pc:docMk/>
            <pc:sldMk cId="4010063240" sldId="375"/>
            <ac:spMk id="2" creationId="{9C6C646A-4932-0ED0-0A88-228322997931}"/>
          </ac:spMkLst>
        </pc:spChg>
        <pc:spChg chg="mod">
          <ac:chgData name="瑛莉菜 羽田" userId="64c7e7a027abc1d1" providerId="LiveId" clId="{09119E31-7AE8-4B5B-9BDF-14CB137E5553}" dt="2024-09-10T03:31:03.009" v="59"/>
          <ac:spMkLst>
            <pc:docMk/>
            <pc:sldMk cId="4010063240" sldId="375"/>
            <ac:spMk id="14" creationId="{4C1CE79F-7A8C-E943-C2CD-9B9D895545B4}"/>
          </ac:spMkLst>
        </pc:spChg>
        <pc:spChg chg="mod">
          <ac:chgData name="瑛莉菜 羽田" userId="64c7e7a027abc1d1" providerId="LiveId" clId="{09119E31-7AE8-4B5B-9BDF-14CB137E5553}" dt="2024-09-10T03:26:58.244" v="17" actId="20577"/>
          <ac:spMkLst>
            <pc:docMk/>
            <pc:sldMk cId="4010063240" sldId="375"/>
            <ac:spMk id="23" creationId="{00000000-0000-0000-0000-000000000000}"/>
          </ac:spMkLst>
        </pc:spChg>
        <pc:spChg chg="mod">
          <ac:chgData name="瑛莉菜 羽田" userId="64c7e7a027abc1d1" providerId="LiveId" clId="{09119E31-7AE8-4B5B-9BDF-14CB137E5553}" dt="2024-09-10T03:30:15.872" v="27"/>
          <ac:spMkLst>
            <pc:docMk/>
            <pc:sldMk cId="4010063240" sldId="375"/>
            <ac:spMk id="65" creationId="{00000000-0000-0000-0000-000000000000}"/>
          </ac:spMkLst>
        </pc:spChg>
        <pc:picChg chg="del">
          <ac:chgData name="瑛莉菜 羽田" userId="64c7e7a027abc1d1" providerId="LiveId" clId="{09119E31-7AE8-4B5B-9BDF-14CB137E5553}" dt="2024-09-10T03:30:41.095" v="54" actId="478"/>
          <ac:picMkLst>
            <pc:docMk/>
            <pc:sldMk cId="4010063240" sldId="375"/>
            <ac:picMk id="5" creationId="{AC5D3112-8B1B-1282-C824-6568D768906B}"/>
          </ac:picMkLst>
        </pc:picChg>
        <pc:picChg chg="add mod">
          <ac:chgData name="瑛莉菜 羽田" userId="64c7e7a027abc1d1" providerId="LiveId" clId="{09119E31-7AE8-4B5B-9BDF-14CB137E5553}" dt="2024-09-10T03:31:22.045" v="62" actId="1076"/>
          <ac:picMkLst>
            <pc:docMk/>
            <pc:sldMk cId="4010063240" sldId="375"/>
            <ac:picMk id="6" creationId="{453431FC-76FD-7470-FE38-96BF94536095}"/>
          </ac:picMkLst>
        </pc:picChg>
        <pc:picChg chg="add mod">
          <ac:chgData name="瑛莉菜 羽田" userId="64c7e7a027abc1d1" providerId="LiveId" clId="{09119E31-7AE8-4B5B-9BDF-14CB137E5553}" dt="2024-09-10T03:32:28.436" v="74" actId="14100"/>
          <ac:picMkLst>
            <pc:docMk/>
            <pc:sldMk cId="4010063240" sldId="375"/>
            <ac:picMk id="8" creationId="{1ACBB2EF-F990-E44E-1A44-93812A5CE6F0}"/>
          </ac:picMkLst>
        </pc:picChg>
        <pc:picChg chg="del">
          <ac:chgData name="瑛莉菜 羽田" userId="64c7e7a027abc1d1" providerId="LiveId" clId="{09119E31-7AE8-4B5B-9BDF-14CB137E5553}" dt="2024-09-10T03:30:41.672" v="55" actId="478"/>
          <ac:picMkLst>
            <pc:docMk/>
            <pc:sldMk cId="4010063240" sldId="375"/>
            <ac:picMk id="9" creationId="{6CBB89E2-1269-BC1C-5CB7-5AE08936DABC}"/>
          </ac:picMkLst>
        </pc:picChg>
        <pc:picChg chg="add mod">
          <ac:chgData name="瑛莉菜 羽田" userId="64c7e7a027abc1d1" providerId="LiveId" clId="{09119E31-7AE8-4B5B-9BDF-14CB137E5553}" dt="2024-09-10T03:32:30.625" v="75" actId="1076"/>
          <ac:picMkLst>
            <pc:docMk/>
            <pc:sldMk cId="4010063240" sldId="375"/>
            <ac:picMk id="12" creationId="{3422C5F3-0559-C980-AB43-CAAFD6D34CEF}"/>
          </ac:picMkLst>
        </pc:picChg>
        <pc:picChg chg="del">
          <ac:chgData name="瑛莉菜 羽田" userId="64c7e7a027abc1d1" providerId="LiveId" clId="{09119E31-7AE8-4B5B-9BDF-14CB137E5553}" dt="2024-09-10T03:30:42.055" v="56" actId="478"/>
          <ac:picMkLst>
            <pc:docMk/>
            <pc:sldMk cId="4010063240" sldId="375"/>
            <ac:picMk id="13" creationId="{2561C797-AEA5-7F6E-E04D-9E67EB71D9C3}"/>
          </ac:picMkLst>
        </pc:picChg>
        <pc:picChg chg="add mod">
          <ac:chgData name="瑛莉菜 羽田" userId="64c7e7a027abc1d1" providerId="LiveId" clId="{09119E31-7AE8-4B5B-9BDF-14CB137E5553}" dt="2024-09-10T03:33:06.154" v="80" actId="1076"/>
          <ac:picMkLst>
            <pc:docMk/>
            <pc:sldMk cId="4010063240" sldId="375"/>
            <ac:picMk id="20" creationId="{01B68D3F-6274-B1DC-9899-08E428675941}"/>
          </ac:picMkLst>
        </pc:picChg>
        <pc:picChg chg="add mod">
          <ac:chgData name="瑛莉菜 羽田" userId="64c7e7a027abc1d1" providerId="LiveId" clId="{09119E31-7AE8-4B5B-9BDF-14CB137E5553}" dt="2024-09-10T03:33:12.724" v="82" actId="1076"/>
          <ac:picMkLst>
            <pc:docMk/>
            <pc:sldMk cId="4010063240" sldId="375"/>
            <ac:picMk id="24" creationId="{A93EE3BD-B851-D3F7-4C3C-33800CE51FD7}"/>
          </ac:picMkLst>
        </pc:picChg>
      </pc:sldChg>
    </pc:docChg>
  </pc:docChgLst>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sldChg chg="addSp delSp modSp mod">
        <pc:chgData name="瑛莉菜 羽田" userId="64c7e7a027abc1d1" providerId="LiveId" clId="{D87A286E-C329-4303-8C36-83423F69824E}" dt="2024-09-10T06:44:29.792" v="23"/>
        <pc:sldMkLst>
          <pc:docMk/>
          <pc:sldMk cId="4010063240" sldId="375"/>
        </pc:sldMkLst>
        <pc:spChg chg="mod">
          <ac:chgData name="瑛莉菜 羽田" userId="64c7e7a027abc1d1" providerId="LiveId" clId="{D87A286E-C329-4303-8C36-83423F69824E}" dt="2024-09-10T06:37:55.564" v="3"/>
          <ac:spMkLst>
            <pc:docMk/>
            <pc:sldMk cId="4010063240" sldId="375"/>
            <ac:spMk id="2" creationId="{9C6C646A-4932-0ED0-0A88-228322997931}"/>
          </ac:spMkLst>
        </pc:spChg>
        <pc:spChg chg="mod">
          <ac:chgData name="瑛莉菜 羽田" userId="64c7e7a027abc1d1" providerId="LiveId" clId="{D87A286E-C329-4303-8C36-83423F69824E}" dt="2024-09-10T06:37:43.736" v="2"/>
          <ac:spMkLst>
            <pc:docMk/>
            <pc:sldMk cId="4010063240" sldId="375"/>
            <ac:spMk id="10" creationId="{C3C3B70E-4FFF-B141-8B18-557D6A287CFD}"/>
          </ac:spMkLst>
        </pc:spChg>
        <pc:spChg chg="mod">
          <ac:chgData name="瑛莉菜 羽田" userId="64c7e7a027abc1d1" providerId="LiveId" clId="{D87A286E-C329-4303-8C36-83423F69824E}" dt="2024-09-10T06:44:29.792" v="23"/>
          <ac:spMkLst>
            <pc:docMk/>
            <pc:sldMk cId="4010063240" sldId="375"/>
            <ac:spMk id="14" creationId="{4C1CE79F-7A8C-E943-C2CD-9B9D895545B4}"/>
          </ac:spMkLst>
        </pc:spChg>
        <pc:spChg chg="mod">
          <ac:chgData name="瑛莉菜 羽田" userId="64c7e7a027abc1d1" providerId="LiveId" clId="{D87A286E-C329-4303-8C36-83423F69824E}" dt="2024-09-10T06:37:25.160" v="0"/>
          <ac:spMkLst>
            <pc:docMk/>
            <pc:sldMk cId="4010063240" sldId="375"/>
            <ac:spMk id="23" creationId="{00000000-0000-0000-0000-000000000000}"/>
          </ac:spMkLst>
        </pc:spChg>
        <pc:spChg chg="mod">
          <ac:chgData name="瑛莉菜 羽田" userId="64c7e7a027abc1d1" providerId="LiveId" clId="{D87A286E-C329-4303-8C36-83423F69824E}" dt="2024-09-10T06:37:35.292" v="1"/>
          <ac:spMkLst>
            <pc:docMk/>
            <pc:sldMk cId="4010063240" sldId="375"/>
            <ac:spMk id="65" creationId="{00000000-0000-0000-0000-000000000000}"/>
          </ac:spMkLst>
        </pc:spChg>
        <pc:picChg chg="del">
          <ac:chgData name="瑛莉菜 羽田" userId="64c7e7a027abc1d1" providerId="LiveId" clId="{D87A286E-C329-4303-8C36-83423F69824E}" dt="2024-09-10T06:38:38.528" v="9" actId="478"/>
          <ac:picMkLst>
            <pc:docMk/>
            <pc:sldMk cId="4010063240" sldId="375"/>
            <ac:picMk id="5" creationId="{08C14689-1AD4-6415-7FB2-2B8ED586CFDF}"/>
          </ac:picMkLst>
        </pc:picChg>
        <pc:picChg chg="add mod">
          <ac:chgData name="瑛莉菜 羽田" userId="64c7e7a027abc1d1" providerId="LiveId" clId="{D87A286E-C329-4303-8C36-83423F69824E}" dt="2024-09-10T06:40:50.899" v="18" actId="1076"/>
          <ac:picMkLst>
            <pc:docMk/>
            <pc:sldMk cId="4010063240" sldId="375"/>
            <ac:picMk id="6" creationId="{E4777239-5F79-CCC7-F963-B95F3476F3A7}"/>
          </ac:picMkLst>
        </pc:picChg>
        <pc:picChg chg="add mod">
          <ac:chgData name="瑛莉菜 羽田" userId="64c7e7a027abc1d1" providerId="LiveId" clId="{D87A286E-C329-4303-8C36-83423F69824E}" dt="2024-09-10T06:41:17.357" v="21" actId="1076"/>
          <ac:picMkLst>
            <pc:docMk/>
            <pc:sldMk cId="4010063240" sldId="375"/>
            <ac:picMk id="8" creationId="{7330FDE7-5565-43D9-B5D9-D070F22A2272}"/>
          </ac:picMkLst>
        </pc:picChg>
        <pc:picChg chg="del">
          <ac:chgData name="瑛莉菜 羽田" userId="64c7e7a027abc1d1" providerId="LiveId" clId="{D87A286E-C329-4303-8C36-83423F69824E}" dt="2024-09-10T06:38:38.961" v="10" actId="478"/>
          <ac:picMkLst>
            <pc:docMk/>
            <pc:sldMk cId="4010063240" sldId="375"/>
            <ac:picMk id="9" creationId="{2AFB53EF-6F4B-0025-3FED-E82F33110BE1}"/>
          </ac:picMkLst>
        </pc:picChg>
        <pc:picChg chg="del">
          <ac:chgData name="瑛莉菜 羽田" userId="64c7e7a027abc1d1" providerId="LiveId" clId="{D87A286E-C329-4303-8C36-83423F69824E}" dt="2024-09-10T06:38:39.586" v="11" actId="478"/>
          <ac:picMkLst>
            <pc:docMk/>
            <pc:sldMk cId="4010063240" sldId="375"/>
            <ac:picMk id="13" creationId="{3FA767AF-A7DA-668B-C56D-368BB1CA019E}"/>
          </ac:picMkLst>
        </pc:picChg>
        <pc:picChg chg="del">
          <ac:chgData name="瑛莉菜 羽田" userId="64c7e7a027abc1d1" providerId="LiveId" clId="{D87A286E-C329-4303-8C36-83423F69824E}" dt="2024-09-10T06:38:40.360" v="12" actId="478"/>
          <ac:picMkLst>
            <pc:docMk/>
            <pc:sldMk cId="4010063240" sldId="375"/>
            <ac:picMk id="29" creationId="{0609C13E-12F3-77BF-A30D-3F2C329A6B33}"/>
          </ac:picMkLst>
        </pc:picChg>
        <pc:picChg chg="del">
          <ac:chgData name="瑛莉菜 羽田" userId="64c7e7a027abc1d1" providerId="LiveId" clId="{D87A286E-C329-4303-8C36-83423F69824E}" dt="2024-09-10T06:38:40.774" v="13" actId="478"/>
          <ac:picMkLst>
            <pc:docMk/>
            <pc:sldMk cId="4010063240" sldId="375"/>
            <ac:picMk id="31" creationId="{917DBEC9-0A60-4C5A-5279-A67C02E18635}"/>
          </ac:picMkLst>
        </pc:picChg>
      </pc:sldChg>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sldChg chg="addSp delSp modSp mod">
        <pc:chgData name="瑛莉菜 羽田" userId="64c7e7a027abc1d1" providerId="LiveId" clId="{D8239F4C-D006-4AC7-8D98-B7359FB53CC6}" dt="2024-09-10T02:22:16.094" v="63" actId="1076"/>
        <pc:sldMkLst>
          <pc:docMk/>
          <pc:sldMk cId="4010063240" sldId="375"/>
        </pc:sldMkLst>
        <pc:spChg chg="mod">
          <ac:chgData name="瑛莉菜 羽田" userId="64c7e7a027abc1d1" providerId="LiveId" clId="{D8239F4C-D006-4AC7-8D98-B7359FB53CC6}" dt="2024-09-10T02:20:11.180" v="16" actId="20577"/>
          <ac:spMkLst>
            <pc:docMk/>
            <pc:sldMk cId="4010063240" sldId="375"/>
            <ac:spMk id="2" creationId="{9C6C646A-4932-0ED0-0A88-228322997931}"/>
          </ac:spMkLst>
        </pc:spChg>
        <pc:spChg chg="mod">
          <ac:chgData name="瑛莉菜 羽田" userId="64c7e7a027abc1d1" providerId="LiveId" clId="{D8239F4C-D006-4AC7-8D98-B7359FB53CC6}" dt="2024-09-10T02:21:03.683" v="51"/>
          <ac:spMkLst>
            <pc:docMk/>
            <pc:sldMk cId="4010063240" sldId="375"/>
            <ac:spMk id="14" creationId="{4C1CE79F-7A8C-E943-C2CD-9B9D895545B4}"/>
          </ac:spMkLst>
        </pc:spChg>
        <pc:spChg chg="mod">
          <ac:chgData name="瑛莉菜 羽田" userId="64c7e7a027abc1d1" providerId="LiveId" clId="{D8239F4C-D006-4AC7-8D98-B7359FB53CC6}" dt="2024-09-10T02:18:55.335" v="0"/>
          <ac:spMkLst>
            <pc:docMk/>
            <pc:sldMk cId="4010063240" sldId="375"/>
            <ac:spMk id="23" creationId="{00000000-0000-0000-0000-000000000000}"/>
          </ac:spMkLst>
        </pc:spChg>
        <pc:spChg chg="mod">
          <ac:chgData name="瑛莉菜 羽田" userId="64c7e7a027abc1d1" providerId="LiveId" clId="{D8239F4C-D006-4AC7-8D98-B7359FB53CC6}" dt="2024-09-10T02:19:07.887" v="1"/>
          <ac:spMkLst>
            <pc:docMk/>
            <pc:sldMk cId="4010063240" sldId="375"/>
            <ac:spMk id="65" creationId="{00000000-0000-0000-0000-000000000000}"/>
          </ac:spMkLst>
        </pc:spChg>
        <pc:spChg chg="mod">
          <ac:chgData name="瑛莉菜 羽田" userId="64c7e7a027abc1d1" providerId="LiveId" clId="{D8239F4C-D006-4AC7-8D98-B7359FB53CC6}" dt="2024-09-10T02:19:19.941" v="11" actId="20577"/>
          <ac:spMkLst>
            <pc:docMk/>
            <pc:sldMk cId="4010063240" sldId="375"/>
            <ac:spMk id="69" creationId="{00000000-0000-0000-0000-000000000000}"/>
          </ac:spMkLst>
        </pc:spChg>
        <pc:picChg chg="add mod">
          <ac:chgData name="瑛莉菜 羽田" userId="64c7e7a027abc1d1" providerId="LiveId" clId="{D8239F4C-D006-4AC7-8D98-B7359FB53CC6}" dt="2024-09-10T02:21:31.234" v="55" actId="1076"/>
          <ac:picMkLst>
            <pc:docMk/>
            <pc:sldMk cId="4010063240" sldId="375"/>
            <ac:picMk id="5" creationId="{AFFC5FFD-2C6D-9363-A60F-BF7C05353BC5}"/>
          </ac:picMkLst>
        </pc:picChg>
        <pc:picChg chg="del">
          <ac:chgData name="瑛莉菜 羽田" userId="64c7e7a027abc1d1" providerId="LiveId" clId="{D8239F4C-D006-4AC7-8D98-B7359FB53CC6}" dt="2024-09-10T02:21:27.808" v="54" actId="478"/>
          <ac:picMkLst>
            <pc:docMk/>
            <pc:sldMk cId="4010063240" sldId="375"/>
            <ac:picMk id="6" creationId="{3B3F5EE1-3AF4-D109-805B-1C703A6A2C55}"/>
          </ac:picMkLst>
        </pc:picChg>
        <pc:picChg chg="del">
          <ac:chgData name="瑛莉菜 羽田" userId="64c7e7a027abc1d1" providerId="LiveId" clId="{D8239F4C-D006-4AC7-8D98-B7359FB53CC6}" dt="2024-09-10T02:21:32.665" v="56" actId="478"/>
          <ac:picMkLst>
            <pc:docMk/>
            <pc:sldMk cId="4010063240" sldId="375"/>
            <ac:picMk id="8" creationId="{10F63819-BDB2-21ED-B79E-AC06F097692E}"/>
          </ac:picMkLst>
        </pc:picChg>
        <pc:picChg chg="add mod">
          <ac:chgData name="瑛莉菜 羽田" userId="64c7e7a027abc1d1" providerId="LiveId" clId="{D8239F4C-D006-4AC7-8D98-B7359FB53CC6}" dt="2024-09-10T02:21:57.518" v="60" actId="1076"/>
          <ac:picMkLst>
            <pc:docMk/>
            <pc:sldMk cId="4010063240" sldId="375"/>
            <ac:picMk id="9" creationId="{1B391B60-9491-08E8-3EC6-FDCF659B62AC}"/>
          </ac:picMkLst>
        </pc:picChg>
        <pc:picChg chg="add mod">
          <ac:chgData name="瑛莉菜 羽田" userId="64c7e7a027abc1d1" providerId="LiveId" clId="{D8239F4C-D006-4AC7-8D98-B7359FB53CC6}" dt="2024-09-10T02:22:16.094" v="63" actId="1076"/>
          <ac:picMkLst>
            <pc:docMk/>
            <pc:sldMk cId="4010063240" sldId="375"/>
            <ac:picMk id="12" creationId="{1C282A52-7314-B8A8-673E-F60E34521983}"/>
          </ac:picMkLst>
        </pc:picChg>
        <pc:picChg chg="del">
          <ac:chgData name="瑛莉菜 羽田" userId="64c7e7a027abc1d1" providerId="LiveId" clId="{D8239F4C-D006-4AC7-8D98-B7359FB53CC6}" dt="2024-09-10T02:21:33.295" v="57" actId="478"/>
          <ac:picMkLst>
            <pc:docMk/>
            <pc:sldMk cId="4010063240" sldId="375"/>
            <ac:picMk id="13" creationId="{141CCAE6-F085-F639-EB24-F6AB049E787B}"/>
          </ac:picMkLst>
        </pc:picChg>
      </pc:sldChg>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sldChg chg="addSp delSp modSp mod">
        <pc:chgData name="瑛莉菜 羽田" userId="64c7e7a027abc1d1" providerId="LiveId" clId="{1DDE77A7-6094-4BC8-B5AF-C8CC676A0D2A}" dt="2024-09-09T08:34:50.098" v="66" actId="1076"/>
        <pc:sldMkLst>
          <pc:docMk/>
          <pc:sldMk cId="4010063240" sldId="375"/>
        </pc:sldMkLst>
        <pc:spChg chg="mod">
          <ac:chgData name="瑛莉菜 羽田" userId="64c7e7a027abc1d1" providerId="LiveId" clId="{1DDE77A7-6094-4BC8-B5AF-C8CC676A0D2A}" dt="2024-09-09T08:32:24.460" v="42" actId="20577"/>
          <ac:spMkLst>
            <pc:docMk/>
            <pc:sldMk cId="4010063240" sldId="375"/>
            <ac:spMk id="2" creationId="{9C6C646A-4932-0ED0-0A88-228322997931}"/>
          </ac:spMkLst>
        </pc:spChg>
        <pc:spChg chg="mod">
          <ac:chgData name="瑛莉菜 羽田" userId="64c7e7a027abc1d1" providerId="LiveId" clId="{1DDE77A7-6094-4BC8-B5AF-C8CC676A0D2A}" dt="2024-09-09T08:32:08.498" v="16"/>
          <ac:spMkLst>
            <pc:docMk/>
            <pc:sldMk cId="4010063240" sldId="375"/>
            <ac:spMk id="10" creationId="{C3C3B70E-4FFF-B141-8B18-557D6A287CFD}"/>
          </ac:spMkLst>
        </pc:spChg>
        <pc:spChg chg="mod">
          <ac:chgData name="瑛莉菜 羽田" userId="64c7e7a027abc1d1" providerId="LiveId" clId="{1DDE77A7-6094-4BC8-B5AF-C8CC676A0D2A}" dt="2024-09-09T08:33:03.342" v="50" actId="1076"/>
          <ac:spMkLst>
            <pc:docMk/>
            <pc:sldMk cId="4010063240" sldId="375"/>
            <ac:spMk id="14" creationId="{4C1CE79F-7A8C-E943-C2CD-9B9D895545B4}"/>
          </ac:spMkLst>
        </pc:spChg>
        <pc:spChg chg="mod">
          <ac:chgData name="瑛莉菜 羽田" userId="64c7e7a027abc1d1" providerId="LiveId" clId="{1DDE77A7-6094-4BC8-B5AF-C8CC676A0D2A}" dt="2024-09-09T08:31:44.036" v="0"/>
          <ac:spMkLst>
            <pc:docMk/>
            <pc:sldMk cId="4010063240" sldId="375"/>
            <ac:spMk id="23" creationId="{00000000-0000-0000-0000-000000000000}"/>
          </ac:spMkLst>
        </pc:spChg>
        <pc:spChg chg="mod">
          <ac:chgData name="瑛莉菜 羽田" userId="64c7e7a027abc1d1" providerId="LiveId" clId="{1DDE77A7-6094-4BC8-B5AF-C8CC676A0D2A}" dt="2024-09-09T08:31:52.244" v="1"/>
          <ac:spMkLst>
            <pc:docMk/>
            <pc:sldMk cId="4010063240" sldId="375"/>
            <ac:spMk id="65" creationId="{00000000-0000-0000-0000-000000000000}"/>
          </ac:spMkLst>
        </pc:spChg>
        <pc:spChg chg="mod">
          <ac:chgData name="瑛莉菜 羽田" userId="64c7e7a027abc1d1" providerId="LiveId" clId="{1DDE77A7-6094-4BC8-B5AF-C8CC676A0D2A}" dt="2024-09-09T08:32:01.038" v="11" actId="20577"/>
          <ac:spMkLst>
            <pc:docMk/>
            <pc:sldMk cId="4010063240" sldId="375"/>
            <ac:spMk id="69" creationId="{00000000-0000-0000-0000-000000000000}"/>
          </ac:spMkLst>
        </pc:spChg>
        <pc:picChg chg="del">
          <ac:chgData name="瑛莉菜 羽田" userId="64c7e7a027abc1d1" providerId="LiveId" clId="{1DDE77A7-6094-4BC8-B5AF-C8CC676A0D2A}" dt="2024-09-09T08:33:24.444" v="54" actId="478"/>
          <ac:picMkLst>
            <pc:docMk/>
            <pc:sldMk cId="4010063240" sldId="375"/>
            <ac:picMk id="5" creationId="{4B86F815-CD40-9690-8629-3AF0FD5AFD70}"/>
          </ac:picMkLst>
        </pc:picChg>
        <pc:picChg chg="add mod">
          <ac:chgData name="瑛莉菜 羽田" userId="64c7e7a027abc1d1" providerId="LiveId" clId="{1DDE77A7-6094-4BC8-B5AF-C8CC676A0D2A}" dt="2024-09-09T08:33:30.512" v="57" actId="1076"/>
          <ac:picMkLst>
            <pc:docMk/>
            <pc:sldMk cId="4010063240" sldId="375"/>
            <ac:picMk id="6" creationId="{FB439006-F8A9-2693-2AA7-040E57A45CE7}"/>
          </ac:picMkLst>
        </pc:picChg>
        <pc:picChg chg="add mod">
          <ac:chgData name="瑛莉菜 羽田" userId="64c7e7a027abc1d1" providerId="LiveId" clId="{1DDE77A7-6094-4BC8-B5AF-C8CC676A0D2A}" dt="2024-09-09T08:34:50.098" v="66" actId="1076"/>
          <ac:picMkLst>
            <pc:docMk/>
            <pc:sldMk cId="4010063240" sldId="375"/>
            <ac:picMk id="8" creationId="{FA5C65A4-4AF6-3235-88EA-79C44BD69485}"/>
          </ac:picMkLst>
        </pc:picChg>
        <pc:picChg chg="del">
          <ac:chgData name="瑛莉菜 羽田" userId="64c7e7a027abc1d1" providerId="LiveId" clId="{1DDE77A7-6094-4BC8-B5AF-C8CC676A0D2A}" dt="2024-09-09T08:33:34.573" v="59" actId="478"/>
          <ac:picMkLst>
            <pc:docMk/>
            <pc:sldMk cId="4010063240" sldId="375"/>
            <ac:picMk id="9" creationId="{4D25DFBF-1AF2-BF2D-7095-F15882E7FD01}"/>
          </ac:picMkLst>
        </pc:picChg>
        <pc:picChg chg="del">
          <ac:chgData name="瑛莉菜 羽田" userId="64c7e7a027abc1d1" providerId="LiveId" clId="{1DDE77A7-6094-4BC8-B5AF-C8CC676A0D2A}" dt="2024-09-09T08:33:34.034" v="58" actId="478"/>
          <ac:picMkLst>
            <pc:docMk/>
            <pc:sldMk cId="4010063240" sldId="375"/>
            <ac:picMk id="13" creationId="{7AE7BD69-6C66-E4B5-1880-9F514CC287DC}"/>
          </ac:picMkLst>
        </pc:picChg>
      </pc:sldChg>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sldChg chg="addSp delSp modSp mod">
        <pc:chgData name="瑛莉菜 羽田" userId="64c7e7a027abc1d1" providerId="LiveId" clId="{B3764A99-6AA9-443B-A876-153ED3A62D34}" dt="2024-09-09T09:06:25.647" v="42" actId="1076"/>
        <pc:sldMkLst>
          <pc:docMk/>
          <pc:sldMk cId="4010063240" sldId="375"/>
        </pc:sldMkLst>
        <pc:spChg chg="mod">
          <ac:chgData name="瑛莉菜 羽田" userId="64c7e7a027abc1d1" providerId="LiveId" clId="{B3764A99-6AA9-443B-A876-153ED3A62D34}" dt="2024-09-09T09:03:36.944" v="11" actId="20577"/>
          <ac:spMkLst>
            <pc:docMk/>
            <pc:sldMk cId="4010063240" sldId="375"/>
            <ac:spMk id="2" creationId="{9C6C646A-4932-0ED0-0A88-228322997931}"/>
          </ac:spMkLst>
        </pc:spChg>
        <pc:spChg chg="mod">
          <ac:chgData name="瑛莉菜 羽田" userId="64c7e7a027abc1d1" providerId="LiveId" clId="{B3764A99-6AA9-443B-A876-153ED3A62D34}" dt="2024-09-09T09:01:46.107" v="2"/>
          <ac:spMkLst>
            <pc:docMk/>
            <pc:sldMk cId="4010063240" sldId="375"/>
            <ac:spMk id="10" creationId="{C3C3B70E-4FFF-B141-8B18-557D6A287CFD}"/>
          </ac:spMkLst>
        </pc:spChg>
        <pc:spChg chg="mod">
          <ac:chgData name="瑛莉菜 羽田" userId="64c7e7a027abc1d1" providerId="LiveId" clId="{B3764A99-6AA9-443B-A876-153ED3A62D34}" dt="2024-09-09T09:05:20.026" v="27" actId="1076"/>
          <ac:spMkLst>
            <pc:docMk/>
            <pc:sldMk cId="4010063240" sldId="375"/>
            <ac:spMk id="14" creationId="{4C1CE79F-7A8C-E943-C2CD-9B9D895545B4}"/>
          </ac:spMkLst>
        </pc:spChg>
        <pc:spChg chg="mod">
          <ac:chgData name="瑛莉菜 羽田" userId="64c7e7a027abc1d1" providerId="LiveId" clId="{B3764A99-6AA9-443B-A876-153ED3A62D34}" dt="2024-09-09T09:01:32.411" v="0"/>
          <ac:spMkLst>
            <pc:docMk/>
            <pc:sldMk cId="4010063240" sldId="375"/>
            <ac:spMk id="23" creationId="{00000000-0000-0000-0000-000000000000}"/>
          </ac:spMkLst>
        </pc:spChg>
        <pc:spChg chg="mod">
          <ac:chgData name="瑛莉菜 羽田" userId="64c7e7a027abc1d1" providerId="LiveId" clId="{B3764A99-6AA9-443B-A876-153ED3A62D34}" dt="2024-09-09T09:01:38.758" v="1"/>
          <ac:spMkLst>
            <pc:docMk/>
            <pc:sldMk cId="4010063240" sldId="375"/>
            <ac:spMk id="65" creationId="{00000000-0000-0000-0000-000000000000}"/>
          </ac:spMkLst>
        </pc:spChg>
        <pc:spChg chg="mod">
          <ac:chgData name="瑛莉菜 羽田" userId="64c7e7a027abc1d1" providerId="LiveId" clId="{B3764A99-6AA9-443B-A876-153ED3A62D34}" dt="2024-09-09T09:03:53.172" v="17" actId="20577"/>
          <ac:spMkLst>
            <pc:docMk/>
            <pc:sldMk cId="4010063240" sldId="375"/>
            <ac:spMk id="69" creationId="{00000000-0000-0000-0000-000000000000}"/>
          </ac:spMkLst>
        </pc:spChg>
        <pc:picChg chg="del">
          <ac:chgData name="瑛莉菜 羽田" userId="64c7e7a027abc1d1" providerId="LiveId" clId="{B3764A99-6AA9-443B-A876-153ED3A62D34}" dt="2024-09-09T09:05:35.680" v="31" actId="478"/>
          <ac:picMkLst>
            <pc:docMk/>
            <pc:sldMk cId="4010063240" sldId="375"/>
            <ac:picMk id="5" creationId="{6BF377F8-825F-8AF1-BE94-E47780ABEA8E}"/>
          </ac:picMkLst>
        </pc:picChg>
        <pc:picChg chg="add mod">
          <ac:chgData name="瑛莉菜 羽田" userId="64c7e7a027abc1d1" providerId="LiveId" clId="{B3764A99-6AA9-443B-A876-153ED3A62D34}" dt="2024-09-09T09:05:39.741" v="32" actId="1076"/>
          <ac:picMkLst>
            <pc:docMk/>
            <pc:sldMk cId="4010063240" sldId="375"/>
            <ac:picMk id="6" creationId="{3B3F5EE1-3AF4-D109-805B-1C703A6A2C55}"/>
          </ac:picMkLst>
        </pc:picChg>
        <pc:picChg chg="add mod">
          <ac:chgData name="瑛莉菜 羽田" userId="64c7e7a027abc1d1" providerId="LiveId" clId="{B3764A99-6AA9-443B-A876-153ED3A62D34}" dt="2024-09-09T09:05:56.991" v="37" actId="1076"/>
          <ac:picMkLst>
            <pc:docMk/>
            <pc:sldMk cId="4010063240" sldId="375"/>
            <ac:picMk id="8" creationId="{10F63819-BDB2-21ED-B79E-AC06F097692E}"/>
          </ac:picMkLst>
        </pc:picChg>
        <pc:picChg chg="del">
          <ac:chgData name="瑛莉菜 羽田" userId="64c7e7a027abc1d1" providerId="LiveId" clId="{B3764A99-6AA9-443B-A876-153ED3A62D34}" dt="2024-09-09T09:05:41.595" v="34" actId="478"/>
          <ac:picMkLst>
            <pc:docMk/>
            <pc:sldMk cId="4010063240" sldId="375"/>
            <ac:picMk id="9" creationId="{077DCF57-41F4-02A8-82F2-2D0CF40A8B42}"/>
          </ac:picMkLst>
        </pc:picChg>
        <pc:picChg chg="del">
          <ac:chgData name="瑛莉菜 羽田" userId="64c7e7a027abc1d1" providerId="LiveId" clId="{B3764A99-6AA9-443B-A876-153ED3A62D34}" dt="2024-09-09T09:05:41.044" v="33" actId="478"/>
          <ac:picMkLst>
            <pc:docMk/>
            <pc:sldMk cId="4010063240" sldId="375"/>
            <ac:picMk id="12" creationId="{CD83796A-5EF4-39AD-3B21-C65B6D40EE3F}"/>
          </ac:picMkLst>
        </pc:picChg>
        <pc:picChg chg="add mod">
          <ac:chgData name="瑛莉菜 羽田" userId="64c7e7a027abc1d1" providerId="LiveId" clId="{B3764A99-6AA9-443B-A876-153ED3A62D34}" dt="2024-09-09T09:06:25.647" v="42" actId="1076"/>
          <ac:picMkLst>
            <pc:docMk/>
            <pc:sldMk cId="4010063240" sldId="375"/>
            <ac:picMk id="13" creationId="{141CCAE6-F085-F639-EB24-F6AB049E787B}"/>
          </ac:picMkLst>
        </pc:picChg>
      </pc:sldChg>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sldChg chg="addSp delSp modSp mod">
        <pc:chgData name="瑛莉菜 羽田" userId="64c7e7a027abc1d1" providerId="LiveId" clId="{79F2D5F0-E4E8-4753-8B32-2D3C25FCE09B}" dt="2024-09-09T07:30:09.627" v="50" actId="1076"/>
        <pc:sldMkLst>
          <pc:docMk/>
          <pc:sldMk cId="4010063240" sldId="375"/>
        </pc:sldMkLst>
        <pc:spChg chg="mod">
          <ac:chgData name="瑛莉菜 羽田" userId="64c7e7a027abc1d1" providerId="LiveId" clId="{79F2D5F0-E4E8-4753-8B32-2D3C25FCE09B}" dt="2024-09-09T07:21:07.461" v="27" actId="20577"/>
          <ac:spMkLst>
            <pc:docMk/>
            <pc:sldMk cId="4010063240" sldId="375"/>
            <ac:spMk id="2" creationId="{9C6C646A-4932-0ED0-0A88-228322997931}"/>
          </ac:spMkLst>
        </pc:spChg>
        <pc:spChg chg="mod">
          <ac:chgData name="瑛莉菜 羽田" userId="64c7e7a027abc1d1" providerId="LiveId" clId="{79F2D5F0-E4E8-4753-8B32-2D3C25FCE09B}" dt="2024-09-09T07:26:45.340" v="33"/>
          <ac:spMkLst>
            <pc:docMk/>
            <pc:sldMk cId="4010063240" sldId="375"/>
            <ac:spMk id="14" creationId="{4C1CE79F-7A8C-E943-C2CD-9B9D895545B4}"/>
          </ac:spMkLst>
        </pc:spChg>
        <pc:spChg chg="mod">
          <ac:chgData name="瑛莉菜 羽田" userId="64c7e7a027abc1d1" providerId="LiveId" clId="{79F2D5F0-E4E8-4753-8B32-2D3C25FCE09B}" dt="2024-09-09T07:20:29.005" v="0"/>
          <ac:spMkLst>
            <pc:docMk/>
            <pc:sldMk cId="4010063240" sldId="375"/>
            <ac:spMk id="23" creationId="{00000000-0000-0000-0000-000000000000}"/>
          </ac:spMkLst>
        </pc:spChg>
        <pc:spChg chg="mod">
          <ac:chgData name="瑛莉菜 羽田" userId="64c7e7a027abc1d1" providerId="LiveId" clId="{79F2D5F0-E4E8-4753-8B32-2D3C25FCE09B}" dt="2024-09-09T07:20:35.382" v="1"/>
          <ac:spMkLst>
            <pc:docMk/>
            <pc:sldMk cId="4010063240" sldId="375"/>
            <ac:spMk id="65" creationId="{00000000-0000-0000-0000-000000000000}"/>
          </ac:spMkLst>
        </pc:spChg>
        <pc:picChg chg="del">
          <ac:chgData name="瑛莉菜 羽田" userId="64c7e7a027abc1d1" providerId="LiveId" clId="{79F2D5F0-E4E8-4753-8B32-2D3C25FCE09B}" dt="2024-09-09T07:28:55.727" v="36" actId="478"/>
          <ac:picMkLst>
            <pc:docMk/>
            <pc:sldMk cId="4010063240" sldId="375"/>
            <ac:picMk id="5" creationId="{36A189CF-F788-F095-44AD-1C7E1E75F555}"/>
          </ac:picMkLst>
        </pc:picChg>
        <pc:picChg chg="add mod">
          <ac:chgData name="瑛莉菜 羽田" userId="64c7e7a027abc1d1" providerId="LiveId" clId="{79F2D5F0-E4E8-4753-8B32-2D3C25FCE09B}" dt="2024-09-09T07:29:04.517" v="40" actId="14100"/>
          <ac:picMkLst>
            <pc:docMk/>
            <pc:sldMk cId="4010063240" sldId="375"/>
            <ac:picMk id="6" creationId="{6ED04487-DF8F-2197-D1DA-54F4A1AA1BA4}"/>
          </ac:picMkLst>
        </pc:picChg>
        <pc:picChg chg="add mod">
          <ac:chgData name="瑛莉菜 羽田" userId="64c7e7a027abc1d1" providerId="LiveId" clId="{79F2D5F0-E4E8-4753-8B32-2D3C25FCE09B}" dt="2024-09-09T07:29:42.099" v="45" actId="1076"/>
          <ac:picMkLst>
            <pc:docMk/>
            <pc:sldMk cId="4010063240" sldId="375"/>
            <ac:picMk id="8" creationId="{C15C8F57-E246-8FB3-990D-168183FAFD61}"/>
          </ac:picMkLst>
        </pc:picChg>
        <pc:picChg chg="add mod">
          <ac:chgData name="瑛莉菜 羽田" userId="64c7e7a027abc1d1" providerId="LiveId" clId="{79F2D5F0-E4E8-4753-8B32-2D3C25FCE09B}" dt="2024-09-09T07:30:09.627" v="50" actId="1076"/>
          <ac:picMkLst>
            <pc:docMk/>
            <pc:sldMk cId="4010063240" sldId="375"/>
            <ac:picMk id="11" creationId="{6DAF6D4A-E789-D4ED-6D56-865B3686CDC2}"/>
          </ac:picMkLst>
        </pc:picChg>
        <pc:picChg chg="del">
          <ac:chgData name="瑛莉菜 羽田" userId="64c7e7a027abc1d1" providerId="LiveId" clId="{79F2D5F0-E4E8-4753-8B32-2D3C25FCE09B}" dt="2024-09-09T07:29:05.579" v="41" actId="478"/>
          <ac:picMkLst>
            <pc:docMk/>
            <pc:sldMk cId="4010063240" sldId="375"/>
            <ac:picMk id="13" creationId="{3F95E31D-430F-91FD-6476-D6A7B6F5A883}"/>
          </ac:picMkLst>
        </pc:picChg>
        <pc:picChg chg="del">
          <ac:chgData name="瑛莉菜 羽田" userId="64c7e7a027abc1d1" providerId="LiveId" clId="{79F2D5F0-E4E8-4753-8B32-2D3C25FCE09B}" dt="2024-09-09T07:29:06.192" v="42" actId="478"/>
          <ac:picMkLst>
            <pc:docMk/>
            <pc:sldMk cId="4010063240" sldId="375"/>
            <ac:picMk id="16" creationId="{3DBD8CB8-853D-2290-7C3F-CB77DE76D71E}"/>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2024/9/20</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2024/9/20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2024/9/20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2024/9/20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2024/9/20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2024/9/20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2024/9/20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2024/9/20</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2024/9/20</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2024/9/20</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2024/9/20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2024/9/20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2024/9/20</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728400"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en-US" altLang="ja-JP" sz="1600" b="1" i="0" dirty="0" err="1">
                <a:solidFill>
                  <a:srgbClr val="333333"/>
                </a:solidFill>
                <a:effectLst/>
                <a:latin typeface="Meiryo" panose="020B0604030504040204" pitchFamily="34" charset="-128"/>
                <a:ea typeface="Meiryo" panose="020B0604030504040204" pitchFamily="34" charset="-128"/>
              </a:rPr>
              <a:t>ZaLatto</a:t>
            </a:r>
            <a:r>
              <a:rPr lang="ja-JP" altLang="en-US" sz="1600" b="1" i="0">
                <a:solidFill>
                  <a:srgbClr val="333333"/>
                </a:solidFill>
                <a:effectLst/>
                <a:latin typeface="Meiryo" panose="020B0604030504040204" pitchFamily="34" charset="-128"/>
                <a:ea typeface="Meiryo" panose="020B0604030504040204" pitchFamily="34" charset="-128"/>
              </a:rPr>
              <a:t>サーモマグ</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l-GR" altLang="ja-JP" sz="1000" b="0" i="0" dirty="0">
                <a:solidFill>
                  <a:srgbClr val="333333"/>
                </a:solidFill>
                <a:effectLst/>
                <a:latin typeface="Meiryo" panose="020B0604030504040204" pitchFamily="34" charset="-128"/>
                <a:ea typeface="Meiryo" panose="020B0604030504040204" pitchFamily="34" charset="-128"/>
              </a:rPr>
              <a:t>φ85×82</a:t>
            </a:r>
            <a:r>
              <a:rPr lang="ja-JP" altLang="el-GR"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シルク・レーザー印刷</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ja-JP" altLang="en-US" sz="1000" b="0" i="0">
                <a:solidFill>
                  <a:srgbClr val="333333"/>
                </a:solidFill>
                <a:effectLst/>
                <a:latin typeface="Meiryo" panose="020B0604030504040204" pitchFamily="34" charset="-128"/>
                <a:ea typeface="Meiryo" panose="020B0604030504040204" pitchFamily="34" charset="-128"/>
              </a:rPr>
              <a:t>シルク印刷範囲：</a:t>
            </a:r>
            <a:r>
              <a:rPr lang="en-US" altLang="ja-JP" sz="1000" b="0" i="0" dirty="0">
                <a:solidFill>
                  <a:srgbClr val="333333"/>
                </a:solidFill>
                <a:effectLst/>
                <a:latin typeface="Meiryo" panose="020B0604030504040204" pitchFamily="34" charset="-128"/>
                <a:ea typeface="Meiryo" panose="020B0604030504040204" pitchFamily="34" charset="-128"/>
              </a:rPr>
              <a:t> W190×H52</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lang="en-US" altLang="ja-JP" sz="1000" b="0" i="0" dirty="0">
              <a:solidFill>
                <a:srgbClr val="333333"/>
              </a:solidFill>
              <a:effectLst/>
              <a:latin typeface="Meiryo" panose="020B0604030504040204" pitchFamily="34" charset="-128"/>
              <a:ea typeface="Meiryo" panose="020B0604030504040204" pitchFamily="34" charset="-128"/>
            </a:endParaRPr>
          </a:p>
          <a:p>
            <a:r>
              <a:rPr lang="ja-JP" altLang="en-US" sz="1000" b="0" i="0">
                <a:solidFill>
                  <a:srgbClr val="333333"/>
                </a:solidFill>
                <a:effectLst/>
                <a:latin typeface="Meiryo" panose="020B0604030504040204" pitchFamily="34" charset="-128"/>
                <a:ea typeface="Meiryo" panose="020B0604030504040204" pitchFamily="34" charset="-128"/>
              </a:rPr>
              <a:t>レーザー印刷範囲：</a:t>
            </a:r>
            <a:r>
              <a:rPr lang="en-US" altLang="ja-JP" sz="1000" b="0" i="0" dirty="0">
                <a:solidFill>
                  <a:srgbClr val="333333"/>
                </a:solidFill>
                <a:effectLst/>
                <a:latin typeface="Meiryo" panose="020B0604030504040204" pitchFamily="34" charset="-128"/>
                <a:ea typeface="Meiryo" panose="020B0604030504040204" pitchFamily="34" charset="-128"/>
              </a:rPr>
              <a:t> W50×H50</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lang="en-US" altLang="ja-JP" sz="1000" b="0" i="0" dirty="0">
              <a:solidFill>
                <a:srgbClr val="333333"/>
              </a:solidFill>
              <a:effectLst/>
              <a:latin typeface="Meiryo" panose="020B0604030504040204" pitchFamily="34" charset="-128"/>
              <a:ea typeface="Meiryo" panose="020B0604030504040204" pitchFamily="34" charset="-128"/>
            </a:endParaRPr>
          </a:p>
          <a:p>
            <a:pPr algn="l"/>
            <a:endParaRPr lang="en-US" altLang="ja-JP" sz="1000" b="0" i="0" dirty="0">
              <a:solidFill>
                <a:srgbClr val="333333"/>
              </a:solidFill>
              <a:effectLst/>
              <a:latin typeface="Meiryo" panose="020B0604030504040204" pitchFamily="34" charset="-128"/>
              <a:ea typeface="Meiryo" panose="020B0604030504040204" pitchFamily="34" charset="-128"/>
            </a:endParaRP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ステンレス（</a:t>
            </a:r>
            <a:r>
              <a:rPr lang="en-US" altLang="ja-JP" sz="1000" b="0" i="0" dirty="0">
                <a:solidFill>
                  <a:srgbClr val="333333"/>
                </a:solidFill>
                <a:effectLst/>
                <a:latin typeface="Meiryo" panose="020B0604030504040204" pitchFamily="34" charset="-128"/>
                <a:ea typeface="Meiryo" panose="020B0604030504040204" pitchFamily="34" charset="-128"/>
              </a:rPr>
              <a:t>18-8</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PS</a:t>
            </a:r>
            <a:r>
              <a:rPr lang="ja-JP" altLang="en-US" sz="1000" b="0" i="0">
                <a:solidFill>
                  <a:srgbClr val="333333"/>
                </a:solidFill>
                <a:effectLst/>
                <a:latin typeface="Meiryo" panose="020B0604030504040204" pitchFamily="34" charset="-128"/>
                <a:ea typeface="Meiryo" panose="020B0604030504040204" pitchFamily="34" charset="-128"/>
              </a:rPr>
              <a:t>　他</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926712" y="5867041"/>
            <a:ext cx="4633631" cy="1169551"/>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アウトドアシーンで人気に火がついたサーモマグにＺａｌａｔｔｏ素材の商品が登場しました。こちらのサーモマグは、ハンドルが取り外しできるので収納の際に場所を取らず、持ち運びに便利な商品となっております。アウトドアシーンだけでなく、普段も使いやすいおしゃれなデザインのサーモマグはアパレルブランドのノベルティやライブの物販品として幅広く活躍するアイテムです。回転シルク印刷で広い範囲に名入れができるのもおすすめのポイントです。</a:t>
            </a:r>
            <a:br>
              <a:rPr lang="ja-JP" altLang="en-US" sz="1000"/>
            </a:br>
            <a:endParaRPr lang="en-US" altLang="ja-JP" sz="1000" dirty="0">
              <a:solidFill>
                <a:srgbClr val="333333"/>
              </a:solidFill>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840614" y="2944818"/>
            <a:ext cx="319370" cy="543927"/>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5" name="図 4">
            <a:extLst>
              <a:ext uri="{FF2B5EF4-FFF2-40B4-BE49-F238E27FC236}">
                <a16:creationId xmlns:a16="http://schemas.microsoft.com/office/drawing/2014/main" id="{46C2CD79-B162-8227-B52B-0F4349E097AA}"/>
              </a:ext>
            </a:extLst>
          </p:cNvPr>
          <p:cNvPicPr>
            <a:picLocks noChangeAspect="1"/>
          </p:cNvPicPr>
          <p:nvPr/>
        </p:nvPicPr>
        <p:blipFill>
          <a:blip r:embed="rId12"/>
          <a:srcRect/>
          <a:stretch/>
        </p:blipFill>
        <p:spPr>
          <a:xfrm>
            <a:off x="929324" y="1012976"/>
            <a:ext cx="4517131" cy="4517131"/>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18378</TotalTime>
  <Words>238</Words>
  <Application>Microsoft Macintosh PowerPoint</Application>
  <PresentationFormat>ユーザー設定</PresentationFormat>
  <Paragraphs>35</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591</cp:revision>
  <cp:lastPrinted>2021-10-13T13:51:27Z</cp:lastPrinted>
  <dcterms:created xsi:type="dcterms:W3CDTF">2013-12-25T09:34:24Z</dcterms:created>
  <dcterms:modified xsi:type="dcterms:W3CDTF">2024-09-20T08:51:04Z</dcterms:modified>
</cp:coreProperties>
</file>