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err="1">
                <a:solidFill>
                  <a:srgbClr val="333333"/>
                </a:solidFill>
                <a:effectLst/>
                <a:latin typeface="Meiryo" panose="020B0604030504040204" pitchFamily="34" charset="-128"/>
                <a:ea typeface="Meiryo" panose="020B0604030504040204" pitchFamily="34" charset="-128"/>
              </a:rPr>
              <a:t>ZaLatto</a:t>
            </a:r>
            <a:r>
              <a:rPr lang="ja-JP" altLang="en-US" sz="1600" b="1" i="0">
                <a:solidFill>
                  <a:srgbClr val="333333"/>
                </a:solidFill>
                <a:effectLst/>
                <a:latin typeface="Meiryo" panose="020B0604030504040204" pitchFamily="34" charset="-128"/>
                <a:ea typeface="Meiryo" panose="020B0604030504040204" pitchFamily="34" charset="-128"/>
              </a:rPr>
              <a:t>サーモタンブラー　</a:t>
            </a:r>
            <a:r>
              <a:rPr lang="en-US" altLang="ja-JP" sz="1600" b="1" i="0" dirty="0">
                <a:solidFill>
                  <a:srgbClr val="333333"/>
                </a:solidFill>
                <a:effectLst/>
                <a:latin typeface="Meiryo" panose="020B0604030504040204" pitchFamily="34" charset="-128"/>
                <a:ea typeface="Meiryo" panose="020B0604030504040204" pitchFamily="34" charset="-128"/>
              </a:rPr>
              <a:t>450ml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φ82×140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W220×H93(mm)</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015663"/>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人気のステンレスサーモタンブラーに</a:t>
            </a:r>
            <a:r>
              <a:rPr lang="en-US" altLang="ja-JP" sz="1000" b="0" i="0" dirty="0" err="1">
                <a:solidFill>
                  <a:srgbClr val="333333"/>
                </a:solidFill>
                <a:effectLst/>
                <a:latin typeface="Meiryo" panose="020B0604030504040204" pitchFamily="34" charset="-128"/>
                <a:ea typeface="Meiryo" panose="020B0604030504040204" pitchFamily="34" charset="-128"/>
              </a:rPr>
              <a:t>Zallatto</a:t>
            </a:r>
            <a:r>
              <a:rPr lang="ja-JP" altLang="en-US" sz="1000" b="0" i="0">
                <a:solidFill>
                  <a:srgbClr val="333333"/>
                </a:solidFill>
                <a:effectLst/>
                <a:latin typeface="Meiryo" panose="020B0604030504040204" pitchFamily="34" charset="-128"/>
                <a:ea typeface="Meiryo" panose="020B0604030504040204" pitchFamily="34" charset="-128"/>
              </a:rPr>
              <a:t>バージョンが登場しました。底をグラスコップの様な丸みを帯びた形状にし、スタイリッシュなステンレスに温かみをプラスしました。保冷保温の高い真空二層構造などの機能性はもちろん、おしゃれなデザインのサーモタンブラーはスポーツチームのオフィシャルグッズとしての物販品やアパレルブランドのノベルティなど幅広くご提案頂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18403</TotalTime>
  <Words>199</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624</cp:revision>
  <cp:lastPrinted>2021-10-13T13:51:27Z</cp:lastPrinted>
  <dcterms:created xsi:type="dcterms:W3CDTF">2013-12-25T09:34:24Z</dcterms:created>
  <dcterms:modified xsi:type="dcterms:W3CDTF">2024-09-24T05:36:59Z</dcterms:modified>
</cp:coreProperties>
</file>