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err="1">
                <a:solidFill>
                  <a:srgbClr val="333333"/>
                </a:solidFill>
                <a:effectLst/>
                <a:latin typeface="Meiryo" panose="020B0604030504040204" pitchFamily="34" charset="-128"/>
                <a:ea typeface="Meiryo" panose="020B0604030504040204" pitchFamily="34" charset="-128"/>
              </a:rPr>
              <a:t>ZaLatto</a:t>
            </a:r>
            <a:r>
              <a:rPr lang="ja-JP" altLang="en-US" sz="1600" b="1" i="0">
                <a:solidFill>
                  <a:srgbClr val="333333"/>
                </a:solidFill>
                <a:effectLst/>
                <a:latin typeface="Meiryo" panose="020B0604030504040204" pitchFamily="34" charset="-128"/>
                <a:ea typeface="Meiryo" panose="020B0604030504040204" pitchFamily="34" charset="-128"/>
              </a:rPr>
              <a:t>サーモハンドルスリムボトル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φ65×243</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印刷範囲：</a:t>
            </a:r>
            <a:r>
              <a:rPr lang="en-US" altLang="ja-JP" sz="1000" b="0" i="0" dirty="0">
                <a:solidFill>
                  <a:srgbClr val="333333"/>
                </a:solidFill>
                <a:effectLst/>
                <a:latin typeface="Meiryo" panose="020B0604030504040204" pitchFamily="34" charset="-128"/>
                <a:ea typeface="Meiryo" panose="020B0604030504040204" pitchFamily="34" charset="-128"/>
              </a:rPr>
              <a:t> W194×H156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015663"/>
          </a:xfrm>
          <a:prstGeom prst="rect">
            <a:avLst/>
          </a:prstGeom>
          <a:noFill/>
        </p:spPr>
        <p:txBody>
          <a:bodyPr wrap="square">
            <a:spAutoFit/>
          </a:bodyPr>
          <a:lstStyle/>
          <a:p>
            <a:r>
              <a:rPr lang="en-US" altLang="ja-JP" sz="1000" b="0" i="0" dirty="0" err="1">
                <a:solidFill>
                  <a:srgbClr val="333333"/>
                </a:solidFill>
                <a:effectLst/>
                <a:latin typeface="Meiryo" panose="020B0604030504040204" pitchFamily="34" charset="-128"/>
                <a:ea typeface="Meiryo" panose="020B0604030504040204" pitchFamily="34" charset="-128"/>
              </a:rPr>
              <a:t>Zalatto</a:t>
            </a:r>
            <a:r>
              <a:rPr lang="ja-JP" altLang="en-US" sz="1000" b="0" i="0">
                <a:solidFill>
                  <a:srgbClr val="333333"/>
                </a:solidFill>
                <a:effectLst/>
                <a:latin typeface="Meiryo" panose="020B0604030504040204" pitchFamily="34" charset="-128"/>
                <a:ea typeface="Meiryo" panose="020B0604030504040204" pitchFamily="34" charset="-128"/>
              </a:rPr>
              <a:t>シリーズ人気のハンドルスタイルボトルに新しいデザインの商品が登場しました。カフェの一般的な</a:t>
            </a:r>
            <a:r>
              <a:rPr lang="en-US" altLang="ja-JP" sz="1000" b="0" i="0" dirty="0">
                <a:solidFill>
                  <a:srgbClr val="333333"/>
                </a:solidFill>
                <a:effectLst/>
                <a:latin typeface="Meiryo" panose="020B0604030504040204" pitchFamily="34" charset="-128"/>
                <a:ea typeface="Meiryo" panose="020B0604030504040204" pitchFamily="34" charset="-128"/>
              </a:rPr>
              <a:t>L</a:t>
            </a:r>
            <a:r>
              <a:rPr lang="ja-JP" altLang="en-US" sz="1000" b="0" i="0">
                <a:solidFill>
                  <a:srgbClr val="333333"/>
                </a:solidFill>
                <a:effectLst/>
                <a:latin typeface="Meiryo" panose="020B0604030504040204" pitchFamily="34" charset="-128"/>
                <a:ea typeface="Meiryo" panose="020B0604030504040204" pitchFamily="34" charset="-128"/>
              </a:rPr>
              <a:t>サイズに対応した</a:t>
            </a:r>
            <a:r>
              <a:rPr lang="en-US" altLang="ja-JP" sz="1000" b="0" i="0" dirty="0">
                <a:solidFill>
                  <a:srgbClr val="333333"/>
                </a:solidFill>
                <a:effectLst/>
                <a:latin typeface="Meiryo" panose="020B0604030504040204" pitchFamily="34" charset="-128"/>
                <a:ea typeface="Meiryo" panose="020B0604030504040204" pitchFamily="34" charset="-128"/>
              </a:rPr>
              <a:t>440ml</a:t>
            </a:r>
            <a:r>
              <a:rPr lang="ja-JP" altLang="en-US" sz="1000" b="0" i="0">
                <a:solidFill>
                  <a:srgbClr val="333333"/>
                </a:solidFill>
                <a:effectLst/>
                <a:latin typeface="Meiryo" panose="020B0604030504040204" pitchFamily="34" charset="-128"/>
                <a:ea typeface="Meiryo" panose="020B0604030504040204" pitchFamily="34" charset="-128"/>
              </a:rPr>
              <a:t>の容量となっており、持ち運びにも便利なサイズ感となっています。フタの開閉を容易にする持ち手や、直飲みしやすいサイズの飲み口など、機能性にもこだわった商品です。おしゃれなデザインはショップのオリジナルグッズやアーティストグッズにおすすめの商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18460</TotalTime>
  <Words>213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618</cp:revision>
  <cp:lastPrinted>2021-10-13T13:51:27Z</cp:lastPrinted>
  <dcterms:created xsi:type="dcterms:W3CDTF">2013-12-25T09:34:24Z</dcterms:created>
  <dcterms:modified xsi:type="dcterms:W3CDTF">2024-09-18T03:50:28Z</dcterms:modified>
</cp:coreProperties>
</file>