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ワンタッチカービングサーモボトル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360ml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φ66×190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W197×H104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片手で簡単に開閉出来るワンタッチボトル。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口元にフィットする小さめの飲み口で、口触りも良く飲みやすい仕様に。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飲み口はロック機能付なのでバッグに収納しても安心です。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真空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重構造なので、温度をしっかりキープ。分解もしやすく手入れもしやすい衛生的な構造もポイントです。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名入れは回転シルク印刷でほぼ全周印刷が出来ます。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ワンタッチ開閉タイプはスポーツ向けの他、車利用者にも好まれる形の為、物販品としてのご利用や、来場・成約記念品としてのご利用もおすすめです。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18461</TotalTime>
  <Words>248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619</cp:revision>
  <cp:lastPrinted>2021-10-13T13:51:27Z</cp:lastPrinted>
  <dcterms:created xsi:type="dcterms:W3CDTF">2013-12-25T09:34:24Z</dcterms:created>
  <dcterms:modified xsi:type="dcterms:W3CDTF">2024-09-18T03:52:51Z</dcterms:modified>
</cp:coreProperties>
</file>