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陶器マグ　スタッキング　ホワイト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約</a:t>
            </a:r>
            <a:r>
              <a:rPr lang="el-GR" altLang="ja-JP" sz="1000" b="0" i="0" dirty="0">
                <a:solidFill>
                  <a:srgbClr val="333333"/>
                </a:solidFill>
                <a:effectLst/>
                <a:latin typeface="Meiryo" panose="020B0604030504040204" pitchFamily="34" charset="-128"/>
                <a:ea typeface="Meiryo" panose="020B0604030504040204" pitchFamily="34" charset="-128"/>
              </a:rPr>
              <a:t>φ81×93</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b="0" i="0">
                <a:solidFill>
                  <a:srgbClr val="333333"/>
                </a:solidFill>
                <a:effectLst/>
                <a:latin typeface="Meiryo" panose="020B0604030504040204" pitchFamily="34" charset="-128"/>
                <a:ea typeface="Meiryo" panose="020B0604030504040204" pitchFamily="34" charset="-128"/>
              </a:rPr>
              <a:t>昇華転写</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W30×H40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昇華転写印刷範囲：</a:t>
            </a:r>
            <a:r>
              <a:rPr lang="en-US" altLang="ja-JP" sz="1000" b="0" i="0" dirty="0">
                <a:solidFill>
                  <a:srgbClr val="333333"/>
                </a:solidFill>
                <a:effectLst/>
                <a:latin typeface="Meiryo" panose="020B0604030504040204" pitchFamily="34" charset="-128"/>
                <a:ea typeface="Meiryo" panose="020B0604030504040204" pitchFamily="34" charset="-128"/>
              </a:rPr>
              <a:t>W208×H54</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ストーンウェア</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861774"/>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フルカラー印刷が小ロットからできる陶器マグに、重ねて置けるスタッキングタイプが登場！アメリカンレトロを思わせるフォルムがプリントデザインにトレンド感をプラスします。入学入園、卒業などの学校記念品や企業の周年記念品はもちろん、プランドロゴをプリントしてアパレルノベルティやバンドなどのアーティストグッズにもぜひおすすめしたいアイテム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18381</TotalTime>
  <Words>207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594</cp:revision>
  <cp:lastPrinted>2021-10-13T13:51:27Z</cp:lastPrinted>
  <dcterms:created xsi:type="dcterms:W3CDTF">2013-12-25T09:34:24Z</dcterms:created>
  <dcterms:modified xsi:type="dcterms:W3CDTF">2024-09-20T08:56:03Z</dcterms:modified>
</cp:coreProperties>
</file>