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スリムフロストボトル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φ67×187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W200×H139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ストボディのボトルが登場しました。爽やかな印象の半透明のボディは中身が気になりにくく、ドリンクのほかに食品や雑貨などを入れるのにもおすすめです。ベーシックな形状なので、男女問わずお使い頂けます。色は涼しげなブルーと定番カラーのクリア、ブラック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色展開となっており、スポーツジムの入会特典からアーティスト物販まで幅広くご提案頂けます。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18463</TotalTime>
  <Words>208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621</cp:revision>
  <cp:lastPrinted>2021-10-13T13:51:27Z</cp:lastPrinted>
  <dcterms:created xsi:type="dcterms:W3CDTF">2013-12-25T09:34:24Z</dcterms:created>
  <dcterms:modified xsi:type="dcterms:W3CDTF">2024-09-18T04:31:48Z</dcterms:modified>
</cp:coreProperties>
</file>