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ロケットサーモボトル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420ml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φ73×228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W219×H70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トレンドの牛乳瓶型ボトルです。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飲み口が小さいので飲みやすく、細身なのでバッグに入れての持ち運びにも便利です。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中に入れるドリンクの温度をキープするサーモボトルですので、毎日持ち歩く水筒として重宝します。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どの世代でもお使い頂けるシンプルなブラック、ホワイト、シルバーの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色展開となっており、アパレルブランドのオリジナルグッズやライブの物販品など、幅広くご提案頂けます。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18464</TotalTime>
  <Words>212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622</cp:revision>
  <cp:lastPrinted>2021-10-13T13:51:27Z</cp:lastPrinted>
  <dcterms:created xsi:type="dcterms:W3CDTF">2013-12-25T09:34:24Z</dcterms:created>
  <dcterms:modified xsi:type="dcterms:W3CDTF">2024-09-18T04:34:09Z</dcterms:modified>
</cp:coreProperties>
</file>