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折りたたみカラビナハンドルステンレスマグ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Φ75×90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W160×H65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歩きしやすいカラビナハンドルのステンレスマグです。持ち手にはカラビナを使用しているので、折りたたんで収納が可能です。デスクでマグとして使用できるのはもちろん、アウトドア時にもかさばらないで持ち運びができ、大活躍のマグです。本体色はシンプルなシルバーになります。デザインスペースが広いのでノベルティなど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18382</TotalTime>
  <Words>195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595</cp:revision>
  <cp:lastPrinted>2021-10-13T13:51:27Z</cp:lastPrinted>
  <dcterms:created xsi:type="dcterms:W3CDTF">2013-12-25T09:34:24Z</dcterms:created>
  <dcterms:modified xsi:type="dcterms:W3CDTF">2024-09-20T08:57:38Z</dcterms:modified>
</cp:coreProperties>
</file>