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フラットトップサーモハンドルタンブラー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φ83×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W194×H160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、シリコーンゴム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本体に収納ができるハンドル付きのタンブラーです。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軽量タイプなのでフリーアドレスの社内でも持ち運びしやすく、シンプルなパーツで楽にお手入れができる商品です。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二重構造なので熱い飲み物を入れても本体が熱くなりにくく、長時間飲み物を楽しむことができます。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ワンポイント印刷からほぼ全面印刷のご対応が可能ですので、よりオリジナル性の高いグッズをお作り頂けます。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飲食メーカーのノベルティやアーティストの物販品まで幅広くご提案いただけます。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18403</TotalTime>
  <Words>225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625</cp:revision>
  <cp:lastPrinted>2021-10-13T13:51:27Z</cp:lastPrinted>
  <dcterms:created xsi:type="dcterms:W3CDTF">2013-12-25T09:34:24Z</dcterms:created>
  <dcterms:modified xsi:type="dcterms:W3CDTF">2024-09-24T05:38:19Z</dcterms:modified>
</cp:coreProperties>
</file>